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05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79"/>
  </p:normalViewPr>
  <p:slideViewPr>
    <p:cSldViewPr snapToGrid="0">
      <p:cViewPr varScale="1">
        <p:scale>
          <a:sx n="104" d="100"/>
          <a:sy n="104" d="100"/>
        </p:scale>
        <p:origin x="896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iagrams/_rels/data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svg"/><Relationship Id="rId1" Type="http://schemas.openxmlformats.org/officeDocument/2006/relationships/image" Target="../media/image5.png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8.svg"/></Relationships>
</file>

<file path=ppt/diagrams/_rels/data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svg"/><Relationship Id="rId1" Type="http://schemas.openxmlformats.org/officeDocument/2006/relationships/image" Target="../media/image13.png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4" Type="http://schemas.openxmlformats.org/officeDocument/2006/relationships/image" Target="../media/image16.svg"/></Relationships>
</file>

<file path=ppt/diagrams/_rels/drawing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svg"/><Relationship Id="rId1" Type="http://schemas.openxmlformats.org/officeDocument/2006/relationships/image" Target="../media/image5.png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8.svg"/></Relationships>
</file>

<file path=ppt/diagrams/_rels/drawing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svg"/><Relationship Id="rId1" Type="http://schemas.openxmlformats.org/officeDocument/2006/relationships/image" Target="../media/image13.png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4" Type="http://schemas.openxmlformats.org/officeDocument/2006/relationships/image" Target="../media/image16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3C0213B-3661-497D-9433-81BD9898A19C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9CBFCFA9-5A92-4CC0-AB4F-C37C7A2EE9C8}">
      <dgm:prSet/>
      <dgm:spPr/>
      <dgm:t>
        <a:bodyPr/>
        <a:lstStyle/>
        <a:p>
          <a:r>
            <a:rPr lang="en-US"/>
            <a:t>Client is 29 years old and weighs 155 lbs</a:t>
          </a:r>
        </a:p>
      </dgm:t>
    </dgm:pt>
    <dgm:pt modelId="{830712EF-2FC8-4334-BF92-D0AD718673BF}" type="parTrans" cxnId="{8D19ACE9-5991-4368-B0CF-C88609444F89}">
      <dgm:prSet/>
      <dgm:spPr/>
      <dgm:t>
        <a:bodyPr/>
        <a:lstStyle/>
        <a:p>
          <a:endParaRPr lang="en-US"/>
        </a:p>
      </dgm:t>
    </dgm:pt>
    <dgm:pt modelId="{88AE2253-C498-4676-B6EA-9EA325B9E68D}" type="sibTrans" cxnId="{8D19ACE9-5991-4368-B0CF-C88609444F89}">
      <dgm:prSet/>
      <dgm:spPr/>
      <dgm:t>
        <a:bodyPr/>
        <a:lstStyle/>
        <a:p>
          <a:endParaRPr lang="en-US"/>
        </a:p>
      </dgm:t>
    </dgm:pt>
    <dgm:pt modelId="{A156BFDB-B310-4A10-8649-13119CB300B9}">
      <dgm:prSet/>
      <dgm:spPr/>
      <dgm:t>
        <a:bodyPr/>
        <a:lstStyle/>
        <a:p>
          <a:r>
            <a:rPr lang="en-US" dirty="0"/>
            <a:t>Activity guides express she should be: 150-300 minutes of moderate-intensity (aerobic activity) or 75-150 vigorous-intensity(aerobic activity) weekly(US Dept.)</a:t>
          </a:r>
        </a:p>
      </dgm:t>
    </dgm:pt>
    <dgm:pt modelId="{CD830B84-3608-469D-B20E-0DBB2BACA3E6}" type="parTrans" cxnId="{08623C44-5727-478B-B4BA-DA445DBC2A04}">
      <dgm:prSet/>
      <dgm:spPr/>
      <dgm:t>
        <a:bodyPr/>
        <a:lstStyle/>
        <a:p>
          <a:endParaRPr lang="en-US"/>
        </a:p>
      </dgm:t>
    </dgm:pt>
    <dgm:pt modelId="{4660565A-20C2-4BFF-B452-12A345AFEF7A}" type="sibTrans" cxnId="{08623C44-5727-478B-B4BA-DA445DBC2A04}">
      <dgm:prSet/>
      <dgm:spPr/>
      <dgm:t>
        <a:bodyPr/>
        <a:lstStyle/>
        <a:p>
          <a:endParaRPr lang="en-US"/>
        </a:p>
      </dgm:t>
    </dgm:pt>
    <dgm:pt modelId="{A4340DFA-05F8-4733-A90C-488BF23FDB71}">
      <dgm:prSet/>
      <dgm:spPr/>
      <dgm:t>
        <a:bodyPr/>
        <a:lstStyle/>
        <a:p>
          <a:r>
            <a:rPr lang="en-US" dirty="0"/>
            <a:t>2 or more days of moderate-intensity muscle-strengthening exercises(US Dept.)</a:t>
          </a:r>
        </a:p>
      </dgm:t>
    </dgm:pt>
    <dgm:pt modelId="{13E60D43-60B5-4814-B9D0-979C9145FD2E}" type="parTrans" cxnId="{1063831E-5175-4AC1-AE49-E2D0588F799F}">
      <dgm:prSet/>
      <dgm:spPr/>
      <dgm:t>
        <a:bodyPr/>
        <a:lstStyle/>
        <a:p>
          <a:endParaRPr lang="en-US"/>
        </a:p>
      </dgm:t>
    </dgm:pt>
    <dgm:pt modelId="{53E3C0A4-A5D9-4577-902C-4FAE2B5B3312}" type="sibTrans" cxnId="{1063831E-5175-4AC1-AE49-E2D0588F799F}">
      <dgm:prSet/>
      <dgm:spPr/>
      <dgm:t>
        <a:bodyPr/>
        <a:lstStyle/>
        <a:p>
          <a:endParaRPr lang="en-US"/>
        </a:p>
      </dgm:t>
    </dgm:pt>
    <dgm:pt modelId="{245293D9-3DE4-5C46-B16D-6C39DEFE5C1C}" type="pres">
      <dgm:prSet presAssocID="{63C0213B-3661-497D-9433-81BD9898A19C}" presName="linear" presStyleCnt="0">
        <dgm:presLayoutVars>
          <dgm:animLvl val="lvl"/>
          <dgm:resizeHandles val="exact"/>
        </dgm:presLayoutVars>
      </dgm:prSet>
      <dgm:spPr/>
    </dgm:pt>
    <dgm:pt modelId="{1F90BFEA-50D0-E846-919F-EB809C69998E}" type="pres">
      <dgm:prSet presAssocID="{9CBFCFA9-5A92-4CC0-AB4F-C37C7A2EE9C8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45E4B31D-47FB-9045-9B2E-A19C065C2043}" type="pres">
      <dgm:prSet presAssocID="{88AE2253-C498-4676-B6EA-9EA325B9E68D}" presName="spacer" presStyleCnt="0"/>
      <dgm:spPr/>
    </dgm:pt>
    <dgm:pt modelId="{0763A6FD-80DF-3647-BE86-1DFFDAB3D6BD}" type="pres">
      <dgm:prSet presAssocID="{A156BFDB-B310-4A10-8649-13119CB300B9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EB46AABA-7D87-384F-8180-AACFA948E330}" type="pres">
      <dgm:prSet presAssocID="{4660565A-20C2-4BFF-B452-12A345AFEF7A}" presName="spacer" presStyleCnt="0"/>
      <dgm:spPr/>
    </dgm:pt>
    <dgm:pt modelId="{52F5E671-98DC-A24B-BAEC-75D753B9AD3E}" type="pres">
      <dgm:prSet presAssocID="{A4340DFA-05F8-4733-A90C-488BF23FDB71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1DDB1F02-DB13-2A4D-ABBB-FDC5A2B76DBF}" type="presOf" srcId="{A156BFDB-B310-4A10-8649-13119CB300B9}" destId="{0763A6FD-80DF-3647-BE86-1DFFDAB3D6BD}" srcOrd="0" destOrd="0" presId="urn:microsoft.com/office/officeart/2005/8/layout/vList2"/>
    <dgm:cxn modelId="{1063831E-5175-4AC1-AE49-E2D0588F799F}" srcId="{63C0213B-3661-497D-9433-81BD9898A19C}" destId="{A4340DFA-05F8-4733-A90C-488BF23FDB71}" srcOrd="2" destOrd="0" parTransId="{13E60D43-60B5-4814-B9D0-979C9145FD2E}" sibTransId="{53E3C0A4-A5D9-4577-902C-4FAE2B5B3312}"/>
    <dgm:cxn modelId="{08623C44-5727-478B-B4BA-DA445DBC2A04}" srcId="{63C0213B-3661-497D-9433-81BD9898A19C}" destId="{A156BFDB-B310-4A10-8649-13119CB300B9}" srcOrd="1" destOrd="0" parTransId="{CD830B84-3608-469D-B20E-0DBB2BACA3E6}" sibTransId="{4660565A-20C2-4BFF-B452-12A345AFEF7A}"/>
    <dgm:cxn modelId="{ED2ABBB0-3E02-A648-8095-8BBC42B18A9B}" type="presOf" srcId="{9CBFCFA9-5A92-4CC0-AB4F-C37C7A2EE9C8}" destId="{1F90BFEA-50D0-E846-919F-EB809C69998E}" srcOrd="0" destOrd="0" presId="urn:microsoft.com/office/officeart/2005/8/layout/vList2"/>
    <dgm:cxn modelId="{B99542DD-9CB2-FE45-BB04-41AFF507BA46}" type="presOf" srcId="{A4340DFA-05F8-4733-A90C-488BF23FDB71}" destId="{52F5E671-98DC-A24B-BAEC-75D753B9AD3E}" srcOrd="0" destOrd="0" presId="urn:microsoft.com/office/officeart/2005/8/layout/vList2"/>
    <dgm:cxn modelId="{9F9B88E0-916F-7A48-8E9D-6F30CEFA4F87}" type="presOf" srcId="{63C0213B-3661-497D-9433-81BD9898A19C}" destId="{245293D9-3DE4-5C46-B16D-6C39DEFE5C1C}" srcOrd="0" destOrd="0" presId="urn:microsoft.com/office/officeart/2005/8/layout/vList2"/>
    <dgm:cxn modelId="{8D19ACE9-5991-4368-B0CF-C88609444F89}" srcId="{63C0213B-3661-497D-9433-81BD9898A19C}" destId="{9CBFCFA9-5A92-4CC0-AB4F-C37C7A2EE9C8}" srcOrd="0" destOrd="0" parTransId="{830712EF-2FC8-4334-BF92-D0AD718673BF}" sibTransId="{88AE2253-C498-4676-B6EA-9EA325B9E68D}"/>
    <dgm:cxn modelId="{C6411E22-C0B6-6C40-9B6F-61D151075D2F}" type="presParOf" srcId="{245293D9-3DE4-5C46-B16D-6C39DEFE5C1C}" destId="{1F90BFEA-50D0-E846-919F-EB809C69998E}" srcOrd="0" destOrd="0" presId="urn:microsoft.com/office/officeart/2005/8/layout/vList2"/>
    <dgm:cxn modelId="{2F81D47D-81E9-B943-9D21-348526D7C8E5}" type="presParOf" srcId="{245293D9-3DE4-5C46-B16D-6C39DEFE5C1C}" destId="{45E4B31D-47FB-9045-9B2E-A19C065C2043}" srcOrd="1" destOrd="0" presId="urn:microsoft.com/office/officeart/2005/8/layout/vList2"/>
    <dgm:cxn modelId="{DBDBD4CC-BD3C-3042-BF46-01234A8874B0}" type="presParOf" srcId="{245293D9-3DE4-5C46-B16D-6C39DEFE5C1C}" destId="{0763A6FD-80DF-3647-BE86-1DFFDAB3D6BD}" srcOrd="2" destOrd="0" presId="urn:microsoft.com/office/officeart/2005/8/layout/vList2"/>
    <dgm:cxn modelId="{28E231CF-3A73-8440-A591-1E8C3D9AF45B}" type="presParOf" srcId="{245293D9-3DE4-5C46-B16D-6C39DEFE5C1C}" destId="{EB46AABA-7D87-384F-8180-AACFA948E330}" srcOrd="3" destOrd="0" presId="urn:microsoft.com/office/officeart/2005/8/layout/vList2"/>
    <dgm:cxn modelId="{6FA89E5E-986D-DD46-8F8A-C0113E44537B}" type="presParOf" srcId="{245293D9-3DE4-5C46-B16D-6C39DEFE5C1C}" destId="{52F5E671-98DC-A24B-BAEC-75D753B9AD3E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92255FB-F8C9-4141-9437-FE4A877BEB5D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57CC26EF-CA3E-468D-852C-DAD62CACBCC6}">
      <dgm:prSet/>
      <dgm:spPr/>
      <dgm:t>
        <a:bodyPr/>
        <a:lstStyle/>
        <a:p>
          <a:r>
            <a:rPr lang="en-US"/>
            <a:t>Frequency- how often is the exercise </a:t>
          </a:r>
        </a:p>
      </dgm:t>
    </dgm:pt>
    <dgm:pt modelId="{43BF1CBD-3579-4CDF-92AC-4972E8231A48}" type="parTrans" cxnId="{9D4F122C-953E-4CDC-B9CF-DF02125827CE}">
      <dgm:prSet/>
      <dgm:spPr/>
      <dgm:t>
        <a:bodyPr/>
        <a:lstStyle/>
        <a:p>
          <a:endParaRPr lang="en-US"/>
        </a:p>
      </dgm:t>
    </dgm:pt>
    <dgm:pt modelId="{7CCA469D-0FFC-420E-9713-72CFA43ACBF4}" type="sibTrans" cxnId="{9D4F122C-953E-4CDC-B9CF-DF02125827CE}">
      <dgm:prSet/>
      <dgm:spPr/>
      <dgm:t>
        <a:bodyPr/>
        <a:lstStyle/>
        <a:p>
          <a:endParaRPr lang="en-US"/>
        </a:p>
      </dgm:t>
    </dgm:pt>
    <dgm:pt modelId="{C86D06DD-742B-49CE-B2A0-27C586899718}">
      <dgm:prSet/>
      <dgm:spPr/>
      <dgm:t>
        <a:bodyPr/>
        <a:lstStyle/>
        <a:p>
          <a:r>
            <a:rPr lang="en-US"/>
            <a:t>Intensity-how hard is the exercise </a:t>
          </a:r>
        </a:p>
      </dgm:t>
    </dgm:pt>
    <dgm:pt modelId="{5EC7694E-3610-4415-866B-4CC8B7F6B4E2}" type="parTrans" cxnId="{FE8888F5-0576-49DE-B077-16DA9E5D8098}">
      <dgm:prSet/>
      <dgm:spPr/>
      <dgm:t>
        <a:bodyPr/>
        <a:lstStyle/>
        <a:p>
          <a:endParaRPr lang="en-US"/>
        </a:p>
      </dgm:t>
    </dgm:pt>
    <dgm:pt modelId="{9CDED3D6-656B-429F-A9A6-674CCA721F61}" type="sibTrans" cxnId="{FE8888F5-0576-49DE-B077-16DA9E5D8098}">
      <dgm:prSet/>
      <dgm:spPr/>
      <dgm:t>
        <a:bodyPr/>
        <a:lstStyle/>
        <a:p>
          <a:endParaRPr lang="en-US"/>
        </a:p>
      </dgm:t>
    </dgm:pt>
    <dgm:pt modelId="{92D35644-DC25-41FB-8EBF-41A214B0F0D2}">
      <dgm:prSet/>
      <dgm:spPr/>
      <dgm:t>
        <a:bodyPr/>
        <a:lstStyle/>
        <a:p>
          <a:r>
            <a:rPr lang="en-US"/>
            <a:t>Time-how long is the exercise </a:t>
          </a:r>
        </a:p>
      </dgm:t>
    </dgm:pt>
    <dgm:pt modelId="{758A16A6-3684-4702-BE38-806494C65920}" type="parTrans" cxnId="{A20B1DDA-0E0D-410F-A42E-2016124244A1}">
      <dgm:prSet/>
      <dgm:spPr/>
      <dgm:t>
        <a:bodyPr/>
        <a:lstStyle/>
        <a:p>
          <a:endParaRPr lang="en-US"/>
        </a:p>
      </dgm:t>
    </dgm:pt>
    <dgm:pt modelId="{11B49485-4FF3-4580-B00F-3794B120CFB4}" type="sibTrans" cxnId="{A20B1DDA-0E0D-410F-A42E-2016124244A1}">
      <dgm:prSet/>
      <dgm:spPr/>
      <dgm:t>
        <a:bodyPr/>
        <a:lstStyle/>
        <a:p>
          <a:endParaRPr lang="en-US"/>
        </a:p>
      </dgm:t>
    </dgm:pt>
    <dgm:pt modelId="{9CF46475-5E81-43F9-9201-EF176D5538CE}">
      <dgm:prSet/>
      <dgm:spPr/>
      <dgm:t>
        <a:bodyPr/>
        <a:lstStyle/>
        <a:p>
          <a:r>
            <a:rPr lang="en-US"/>
            <a:t>Type-what is the mode of exercise</a:t>
          </a:r>
        </a:p>
      </dgm:t>
    </dgm:pt>
    <dgm:pt modelId="{EF50E588-EEF7-4A67-8CBC-7D036A6A56C8}" type="parTrans" cxnId="{51A5AAE1-A591-41F9-9FC1-95CE57FDA1F7}">
      <dgm:prSet/>
      <dgm:spPr/>
      <dgm:t>
        <a:bodyPr/>
        <a:lstStyle/>
        <a:p>
          <a:endParaRPr lang="en-US"/>
        </a:p>
      </dgm:t>
    </dgm:pt>
    <dgm:pt modelId="{3AB66E53-9BF5-4217-B56E-A77F34619DE9}" type="sibTrans" cxnId="{51A5AAE1-A591-41F9-9FC1-95CE57FDA1F7}">
      <dgm:prSet/>
      <dgm:spPr/>
      <dgm:t>
        <a:bodyPr/>
        <a:lstStyle/>
        <a:p>
          <a:endParaRPr lang="en-US"/>
        </a:p>
      </dgm:t>
    </dgm:pt>
    <dgm:pt modelId="{9D9DE130-33EF-4459-9C68-36BF3BF8955D}">
      <dgm:prSet/>
      <dgm:spPr/>
      <dgm:t>
        <a:bodyPr/>
        <a:lstStyle/>
        <a:p>
          <a:r>
            <a:rPr lang="en-US"/>
            <a:t>Volume-what is the total amount of the exercise </a:t>
          </a:r>
        </a:p>
      </dgm:t>
    </dgm:pt>
    <dgm:pt modelId="{7107FC69-5BD5-446F-9421-5F6EC7C035E8}" type="parTrans" cxnId="{7A527A66-36D1-4C70-94C8-9CC9675840D3}">
      <dgm:prSet/>
      <dgm:spPr/>
      <dgm:t>
        <a:bodyPr/>
        <a:lstStyle/>
        <a:p>
          <a:endParaRPr lang="en-US"/>
        </a:p>
      </dgm:t>
    </dgm:pt>
    <dgm:pt modelId="{ABE0B782-E1A9-4CA8-9A15-8CCB396D4161}" type="sibTrans" cxnId="{7A527A66-36D1-4C70-94C8-9CC9675840D3}">
      <dgm:prSet/>
      <dgm:spPr/>
      <dgm:t>
        <a:bodyPr/>
        <a:lstStyle/>
        <a:p>
          <a:endParaRPr lang="en-US"/>
        </a:p>
      </dgm:t>
    </dgm:pt>
    <dgm:pt modelId="{87056FC3-D71A-48C0-A319-4F25CCF80AC6}">
      <dgm:prSet/>
      <dgm:spPr/>
      <dgm:t>
        <a:bodyPr/>
        <a:lstStyle/>
        <a:p>
          <a:r>
            <a:rPr lang="en-US"/>
            <a:t>Progression-how is the program advanced </a:t>
          </a:r>
        </a:p>
      </dgm:t>
    </dgm:pt>
    <dgm:pt modelId="{97E0BE1E-A882-4155-A11E-D8D8A156EE39}" type="parTrans" cxnId="{81616E7E-1572-42C0-9471-E3537CB51193}">
      <dgm:prSet/>
      <dgm:spPr/>
      <dgm:t>
        <a:bodyPr/>
        <a:lstStyle/>
        <a:p>
          <a:endParaRPr lang="en-US"/>
        </a:p>
      </dgm:t>
    </dgm:pt>
    <dgm:pt modelId="{5B89800E-45C1-40B4-BD8A-01ED16E1CD45}" type="sibTrans" cxnId="{81616E7E-1572-42C0-9471-E3537CB51193}">
      <dgm:prSet/>
      <dgm:spPr/>
      <dgm:t>
        <a:bodyPr/>
        <a:lstStyle/>
        <a:p>
          <a:endParaRPr lang="en-US"/>
        </a:p>
      </dgm:t>
    </dgm:pt>
    <dgm:pt modelId="{1EFECAB5-CF40-EE46-B6EB-F2FFE4D74CA4}" type="pres">
      <dgm:prSet presAssocID="{D92255FB-F8C9-4141-9437-FE4A877BEB5D}" presName="linear" presStyleCnt="0">
        <dgm:presLayoutVars>
          <dgm:animLvl val="lvl"/>
          <dgm:resizeHandles val="exact"/>
        </dgm:presLayoutVars>
      </dgm:prSet>
      <dgm:spPr/>
    </dgm:pt>
    <dgm:pt modelId="{AA06B7FA-5FE3-9647-8290-E7E512D21A4E}" type="pres">
      <dgm:prSet presAssocID="{57CC26EF-CA3E-468D-852C-DAD62CACBCC6}" presName="parentText" presStyleLbl="node1" presStyleIdx="0" presStyleCnt="6">
        <dgm:presLayoutVars>
          <dgm:chMax val="0"/>
          <dgm:bulletEnabled val="1"/>
        </dgm:presLayoutVars>
      </dgm:prSet>
      <dgm:spPr/>
    </dgm:pt>
    <dgm:pt modelId="{2F8AEF60-0D66-DC4C-89BD-F2BC44423E22}" type="pres">
      <dgm:prSet presAssocID="{7CCA469D-0FFC-420E-9713-72CFA43ACBF4}" presName="spacer" presStyleCnt="0"/>
      <dgm:spPr/>
    </dgm:pt>
    <dgm:pt modelId="{2A9EF82C-FF8F-3F42-8D7E-42A5A6C82F28}" type="pres">
      <dgm:prSet presAssocID="{C86D06DD-742B-49CE-B2A0-27C586899718}" presName="parentText" presStyleLbl="node1" presStyleIdx="1" presStyleCnt="6">
        <dgm:presLayoutVars>
          <dgm:chMax val="0"/>
          <dgm:bulletEnabled val="1"/>
        </dgm:presLayoutVars>
      </dgm:prSet>
      <dgm:spPr/>
    </dgm:pt>
    <dgm:pt modelId="{F07E5C26-BABE-A749-915F-CA04F5A8CB7E}" type="pres">
      <dgm:prSet presAssocID="{9CDED3D6-656B-429F-A9A6-674CCA721F61}" presName="spacer" presStyleCnt="0"/>
      <dgm:spPr/>
    </dgm:pt>
    <dgm:pt modelId="{2D114EF9-9484-1A41-A3EE-1F8A462566E3}" type="pres">
      <dgm:prSet presAssocID="{92D35644-DC25-41FB-8EBF-41A214B0F0D2}" presName="parentText" presStyleLbl="node1" presStyleIdx="2" presStyleCnt="6">
        <dgm:presLayoutVars>
          <dgm:chMax val="0"/>
          <dgm:bulletEnabled val="1"/>
        </dgm:presLayoutVars>
      </dgm:prSet>
      <dgm:spPr/>
    </dgm:pt>
    <dgm:pt modelId="{EA6CDC4B-7683-A847-B874-B7A9A3FC78E0}" type="pres">
      <dgm:prSet presAssocID="{11B49485-4FF3-4580-B00F-3794B120CFB4}" presName="spacer" presStyleCnt="0"/>
      <dgm:spPr/>
    </dgm:pt>
    <dgm:pt modelId="{815C85D8-9543-B84C-8116-62A670C1F565}" type="pres">
      <dgm:prSet presAssocID="{9CF46475-5E81-43F9-9201-EF176D5538CE}" presName="parentText" presStyleLbl="node1" presStyleIdx="3" presStyleCnt="6">
        <dgm:presLayoutVars>
          <dgm:chMax val="0"/>
          <dgm:bulletEnabled val="1"/>
        </dgm:presLayoutVars>
      </dgm:prSet>
      <dgm:spPr/>
    </dgm:pt>
    <dgm:pt modelId="{32252395-DF3D-E04C-BE25-658411964946}" type="pres">
      <dgm:prSet presAssocID="{3AB66E53-9BF5-4217-B56E-A77F34619DE9}" presName="spacer" presStyleCnt="0"/>
      <dgm:spPr/>
    </dgm:pt>
    <dgm:pt modelId="{B189866B-9097-9C4F-9A79-F47A81D3EDDE}" type="pres">
      <dgm:prSet presAssocID="{9D9DE130-33EF-4459-9C68-36BF3BF8955D}" presName="parentText" presStyleLbl="node1" presStyleIdx="4" presStyleCnt="6">
        <dgm:presLayoutVars>
          <dgm:chMax val="0"/>
          <dgm:bulletEnabled val="1"/>
        </dgm:presLayoutVars>
      </dgm:prSet>
      <dgm:spPr/>
    </dgm:pt>
    <dgm:pt modelId="{48FBD365-1E4A-B842-BCD2-424F4BA1437E}" type="pres">
      <dgm:prSet presAssocID="{ABE0B782-E1A9-4CA8-9A15-8CCB396D4161}" presName="spacer" presStyleCnt="0"/>
      <dgm:spPr/>
    </dgm:pt>
    <dgm:pt modelId="{C3055B94-567E-5848-B20C-4A5D19E9EFE2}" type="pres">
      <dgm:prSet presAssocID="{87056FC3-D71A-48C0-A319-4F25CCF80AC6}" presName="parentText" presStyleLbl="node1" presStyleIdx="5" presStyleCnt="6">
        <dgm:presLayoutVars>
          <dgm:chMax val="0"/>
          <dgm:bulletEnabled val="1"/>
        </dgm:presLayoutVars>
      </dgm:prSet>
      <dgm:spPr/>
    </dgm:pt>
  </dgm:ptLst>
  <dgm:cxnLst>
    <dgm:cxn modelId="{9D4F122C-953E-4CDC-B9CF-DF02125827CE}" srcId="{D92255FB-F8C9-4141-9437-FE4A877BEB5D}" destId="{57CC26EF-CA3E-468D-852C-DAD62CACBCC6}" srcOrd="0" destOrd="0" parTransId="{43BF1CBD-3579-4CDF-92AC-4972E8231A48}" sibTransId="{7CCA469D-0FFC-420E-9713-72CFA43ACBF4}"/>
    <dgm:cxn modelId="{559EC732-1B17-D145-A607-5296947E0FF0}" type="presOf" srcId="{C86D06DD-742B-49CE-B2A0-27C586899718}" destId="{2A9EF82C-FF8F-3F42-8D7E-42A5A6C82F28}" srcOrd="0" destOrd="0" presId="urn:microsoft.com/office/officeart/2005/8/layout/vList2"/>
    <dgm:cxn modelId="{E2479C52-A7CB-8546-B3C6-B1ADC990F6DB}" type="presOf" srcId="{9D9DE130-33EF-4459-9C68-36BF3BF8955D}" destId="{B189866B-9097-9C4F-9A79-F47A81D3EDDE}" srcOrd="0" destOrd="0" presId="urn:microsoft.com/office/officeart/2005/8/layout/vList2"/>
    <dgm:cxn modelId="{E5DC505E-4F79-D94F-B1F4-E16D0B951238}" type="presOf" srcId="{87056FC3-D71A-48C0-A319-4F25CCF80AC6}" destId="{C3055B94-567E-5848-B20C-4A5D19E9EFE2}" srcOrd="0" destOrd="0" presId="urn:microsoft.com/office/officeart/2005/8/layout/vList2"/>
    <dgm:cxn modelId="{7A527A66-36D1-4C70-94C8-9CC9675840D3}" srcId="{D92255FB-F8C9-4141-9437-FE4A877BEB5D}" destId="{9D9DE130-33EF-4459-9C68-36BF3BF8955D}" srcOrd="4" destOrd="0" parTransId="{7107FC69-5BD5-446F-9421-5F6EC7C035E8}" sibTransId="{ABE0B782-E1A9-4CA8-9A15-8CCB396D4161}"/>
    <dgm:cxn modelId="{81616E7E-1572-42C0-9471-E3537CB51193}" srcId="{D92255FB-F8C9-4141-9437-FE4A877BEB5D}" destId="{87056FC3-D71A-48C0-A319-4F25CCF80AC6}" srcOrd="5" destOrd="0" parTransId="{97E0BE1E-A882-4155-A11E-D8D8A156EE39}" sibTransId="{5B89800E-45C1-40B4-BD8A-01ED16E1CD45}"/>
    <dgm:cxn modelId="{CCD34EA1-AEFE-9045-B450-90EB7C7C4756}" type="presOf" srcId="{9CF46475-5E81-43F9-9201-EF176D5538CE}" destId="{815C85D8-9543-B84C-8116-62A670C1F565}" srcOrd="0" destOrd="0" presId="urn:microsoft.com/office/officeart/2005/8/layout/vList2"/>
    <dgm:cxn modelId="{78878DAA-5B04-2148-9C55-9C0B45DAD725}" type="presOf" srcId="{57CC26EF-CA3E-468D-852C-DAD62CACBCC6}" destId="{AA06B7FA-5FE3-9647-8290-E7E512D21A4E}" srcOrd="0" destOrd="0" presId="urn:microsoft.com/office/officeart/2005/8/layout/vList2"/>
    <dgm:cxn modelId="{9F64A7AD-106D-1448-98D8-20660A9E5517}" type="presOf" srcId="{D92255FB-F8C9-4141-9437-FE4A877BEB5D}" destId="{1EFECAB5-CF40-EE46-B6EB-F2FFE4D74CA4}" srcOrd="0" destOrd="0" presId="urn:microsoft.com/office/officeart/2005/8/layout/vList2"/>
    <dgm:cxn modelId="{7040BBB9-6B96-4C4C-B005-C7D24F2D4102}" type="presOf" srcId="{92D35644-DC25-41FB-8EBF-41A214B0F0D2}" destId="{2D114EF9-9484-1A41-A3EE-1F8A462566E3}" srcOrd="0" destOrd="0" presId="urn:microsoft.com/office/officeart/2005/8/layout/vList2"/>
    <dgm:cxn modelId="{A20B1DDA-0E0D-410F-A42E-2016124244A1}" srcId="{D92255FB-F8C9-4141-9437-FE4A877BEB5D}" destId="{92D35644-DC25-41FB-8EBF-41A214B0F0D2}" srcOrd="2" destOrd="0" parTransId="{758A16A6-3684-4702-BE38-806494C65920}" sibTransId="{11B49485-4FF3-4580-B00F-3794B120CFB4}"/>
    <dgm:cxn modelId="{51A5AAE1-A591-41F9-9FC1-95CE57FDA1F7}" srcId="{D92255FB-F8C9-4141-9437-FE4A877BEB5D}" destId="{9CF46475-5E81-43F9-9201-EF176D5538CE}" srcOrd="3" destOrd="0" parTransId="{EF50E588-EEF7-4A67-8CBC-7D036A6A56C8}" sibTransId="{3AB66E53-9BF5-4217-B56E-A77F34619DE9}"/>
    <dgm:cxn modelId="{FE8888F5-0576-49DE-B077-16DA9E5D8098}" srcId="{D92255FB-F8C9-4141-9437-FE4A877BEB5D}" destId="{C86D06DD-742B-49CE-B2A0-27C586899718}" srcOrd="1" destOrd="0" parTransId="{5EC7694E-3610-4415-866B-4CC8B7F6B4E2}" sibTransId="{9CDED3D6-656B-429F-A9A6-674CCA721F61}"/>
    <dgm:cxn modelId="{57CE3878-747E-1944-B7E8-CDED1F4D4C56}" type="presParOf" srcId="{1EFECAB5-CF40-EE46-B6EB-F2FFE4D74CA4}" destId="{AA06B7FA-5FE3-9647-8290-E7E512D21A4E}" srcOrd="0" destOrd="0" presId="urn:microsoft.com/office/officeart/2005/8/layout/vList2"/>
    <dgm:cxn modelId="{4EBA2142-50B7-D644-A97D-A191BA0969A4}" type="presParOf" srcId="{1EFECAB5-CF40-EE46-B6EB-F2FFE4D74CA4}" destId="{2F8AEF60-0D66-DC4C-89BD-F2BC44423E22}" srcOrd="1" destOrd="0" presId="urn:microsoft.com/office/officeart/2005/8/layout/vList2"/>
    <dgm:cxn modelId="{16E69F55-3765-CA48-8E52-06EA381F1CBF}" type="presParOf" srcId="{1EFECAB5-CF40-EE46-B6EB-F2FFE4D74CA4}" destId="{2A9EF82C-FF8F-3F42-8D7E-42A5A6C82F28}" srcOrd="2" destOrd="0" presId="urn:microsoft.com/office/officeart/2005/8/layout/vList2"/>
    <dgm:cxn modelId="{DB259831-BE96-D04B-A49C-55D2F4CDF3BF}" type="presParOf" srcId="{1EFECAB5-CF40-EE46-B6EB-F2FFE4D74CA4}" destId="{F07E5C26-BABE-A749-915F-CA04F5A8CB7E}" srcOrd="3" destOrd="0" presId="urn:microsoft.com/office/officeart/2005/8/layout/vList2"/>
    <dgm:cxn modelId="{2EE3B94F-FFBA-8F44-A40C-27EC516C26A2}" type="presParOf" srcId="{1EFECAB5-CF40-EE46-B6EB-F2FFE4D74CA4}" destId="{2D114EF9-9484-1A41-A3EE-1F8A462566E3}" srcOrd="4" destOrd="0" presId="urn:microsoft.com/office/officeart/2005/8/layout/vList2"/>
    <dgm:cxn modelId="{DFD7283A-D1CC-3043-BA8D-2EF5AE5A43E6}" type="presParOf" srcId="{1EFECAB5-CF40-EE46-B6EB-F2FFE4D74CA4}" destId="{EA6CDC4B-7683-A847-B874-B7A9A3FC78E0}" srcOrd="5" destOrd="0" presId="urn:microsoft.com/office/officeart/2005/8/layout/vList2"/>
    <dgm:cxn modelId="{0E55227B-41A4-9849-BCED-FFD689895132}" type="presParOf" srcId="{1EFECAB5-CF40-EE46-B6EB-F2FFE4D74CA4}" destId="{815C85D8-9543-B84C-8116-62A670C1F565}" srcOrd="6" destOrd="0" presId="urn:microsoft.com/office/officeart/2005/8/layout/vList2"/>
    <dgm:cxn modelId="{11E932A0-A1D0-DE41-A0A6-AD4B8BDC69A5}" type="presParOf" srcId="{1EFECAB5-CF40-EE46-B6EB-F2FFE4D74CA4}" destId="{32252395-DF3D-E04C-BE25-658411964946}" srcOrd="7" destOrd="0" presId="urn:microsoft.com/office/officeart/2005/8/layout/vList2"/>
    <dgm:cxn modelId="{AABCAB89-F58D-5A44-B9DE-0298648EBB3B}" type="presParOf" srcId="{1EFECAB5-CF40-EE46-B6EB-F2FFE4D74CA4}" destId="{B189866B-9097-9C4F-9A79-F47A81D3EDDE}" srcOrd="8" destOrd="0" presId="urn:microsoft.com/office/officeart/2005/8/layout/vList2"/>
    <dgm:cxn modelId="{BDC3D3B9-81DA-CD40-A27A-51D82BC82D84}" type="presParOf" srcId="{1EFECAB5-CF40-EE46-B6EB-F2FFE4D74CA4}" destId="{48FBD365-1E4A-B842-BCD2-424F4BA1437E}" srcOrd="9" destOrd="0" presId="urn:microsoft.com/office/officeart/2005/8/layout/vList2"/>
    <dgm:cxn modelId="{84858D39-D8A5-D344-8E96-D0007E2041ED}" type="presParOf" srcId="{1EFECAB5-CF40-EE46-B6EB-F2FFE4D74CA4}" destId="{C3055B94-567E-5848-B20C-4A5D19E9EFE2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20B7409-1693-4205-BBC3-8BBF5EAF2CD0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4EB4C1E-DE33-4F78-94A2-CF58661C0B0A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How is the program advanced? </a:t>
          </a:r>
        </a:p>
      </dgm:t>
    </dgm:pt>
    <dgm:pt modelId="{0F53A1E8-DB9C-4551-8B72-74A4DB459D1F}" type="parTrans" cxnId="{AA0B6F4A-1338-4CDC-8F53-E683B3B6B855}">
      <dgm:prSet/>
      <dgm:spPr/>
      <dgm:t>
        <a:bodyPr/>
        <a:lstStyle/>
        <a:p>
          <a:endParaRPr lang="en-US"/>
        </a:p>
      </dgm:t>
    </dgm:pt>
    <dgm:pt modelId="{46040B54-1E36-49FE-9586-BC8D7F68D7BE}" type="sibTrans" cxnId="{AA0B6F4A-1338-4CDC-8F53-E683B3B6B855}">
      <dgm:prSet/>
      <dgm:spPr/>
      <dgm:t>
        <a:bodyPr/>
        <a:lstStyle/>
        <a:p>
          <a:endParaRPr lang="en-US"/>
        </a:p>
      </dgm:t>
    </dgm:pt>
    <dgm:pt modelId="{DC2CA3EE-865E-4037-9250-24593B07EF69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Gauging progression you will be increasing your weight by 5 lbs/week and increase how many rounds you can do per workout.</a:t>
          </a:r>
        </a:p>
      </dgm:t>
    </dgm:pt>
    <dgm:pt modelId="{54CBF61A-DAE1-42D9-B6ED-51A0E604437F}" type="parTrans" cxnId="{D257D0B0-25C6-4220-99DD-E24044C8A0AF}">
      <dgm:prSet/>
      <dgm:spPr/>
      <dgm:t>
        <a:bodyPr/>
        <a:lstStyle/>
        <a:p>
          <a:endParaRPr lang="en-US"/>
        </a:p>
      </dgm:t>
    </dgm:pt>
    <dgm:pt modelId="{CC0246C7-FB86-47AA-BA33-DF77F9C901FC}" type="sibTrans" cxnId="{D257D0B0-25C6-4220-99DD-E24044C8A0AF}">
      <dgm:prSet/>
      <dgm:spPr/>
      <dgm:t>
        <a:bodyPr/>
        <a:lstStyle/>
        <a:p>
          <a:endParaRPr lang="en-US"/>
        </a:p>
      </dgm:t>
    </dgm:pt>
    <dgm:pt modelId="{D3A24F51-769D-48D0-B2E2-4DCC77CB7A82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This will help you get stronger in strength and muscular endurance.</a:t>
          </a:r>
        </a:p>
      </dgm:t>
    </dgm:pt>
    <dgm:pt modelId="{CBF26330-3EC7-4251-99D8-6AD0D2ADE9C2}" type="parTrans" cxnId="{75D0E9CE-E766-4274-B488-318AB6A71F6E}">
      <dgm:prSet/>
      <dgm:spPr/>
      <dgm:t>
        <a:bodyPr/>
        <a:lstStyle/>
        <a:p>
          <a:endParaRPr lang="en-US"/>
        </a:p>
      </dgm:t>
    </dgm:pt>
    <dgm:pt modelId="{90B9386D-5D3E-44CA-976E-F80662EE85BB}" type="sibTrans" cxnId="{75D0E9CE-E766-4274-B488-318AB6A71F6E}">
      <dgm:prSet/>
      <dgm:spPr/>
      <dgm:t>
        <a:bodyPr/>
        <a:lstStyle/>
        <a:p>
          <a:endParaRPr lang="en-US"/>
        </a:p>
      </dgm:t>
    </dgm:pt>
    <dgm:pt modelId="{7808405F-D14F-4842-985D-497E48D60CD4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Always want to continue to get better and stronger each week.</a:t>
          </a:r>
        </a:p>
      </dgm:t>
    </dgm:pt>
    <dgm:pt modelId="{4144DCDD-BF48-4E04-800F-DEFD88A3F80B}" type="parTrans" cxnId="{2EAE4369-2A27-4FA3-8C89-76B9A09C2AE5}">
      <dgm:prSet/>
      <dgm:spPr/>
      <dgm:t>
        <a:bodyPr/>
        <a:lstStyle/>
        <a:p>
          <a:endParaRPr lang="en-US"/>
        </a:p>
      </dgm:t>
    </dgm:pt>
    <dgm:pt modelId="{42BC23D9-3292-477E-9283-2DCABE42B3D1}" type="sibTrans" cxnId="{2EAE4369-2A27-4FA3-8C89-76B9A09C2AE5}">
      <dgm:prSet/>
      <dgm:spPr/>
      <dgm:t>
        <a:bodyPr/>
        <a:lstStyle/>
        <a:p>
          <a:endParaRPr lang="en-US"/>
        </a:p>
      </dgm:t>
    </dgm:pt>
    <dgm:pt modelId="{B67E50F9-52A2-44BB-A447-55480B010DF3}" type="pres">
      <dgm:prSet presAssocID="{720B7409-1693-4205-BBC3-8BBF5EAF2CD0}" presName="root" presStyleCnt="0">
        <dgm:presLayoutVars>
          <dgm:dir/>
          <dgm:resizeHandles val="exact"/>
        </dgm:presLayoutVars>
      </dgm:prSet>
      <dgm:spPr/>
    </dgm:pt>
    <dgm:pt modelId="{B7674759-50CE-4317-8326-637CF55CE22F}" type="pres">
      <dgm:prSet presAssocID="{44EB4C1E-DE33-4F78-94A2-CF58661C0B0A}" presName="compNode" presStyleCnt="0"/>
      <dgm:spPr/>
    </dgm:pt>
    <dgm:pt modelId="{33CCA3E3-B843-4659-9C8F-E47AC606A56F}" type="pres">
      <dgm:prSet presAssocID="{44EB4C1E-DE33-4F78-94A2-CF58661C0B0A}" presName="bgRect" presStyleLbl="bgShp" presStyleIdx="0" presStyleCnt="4"/>
      <dgm:spPr/>
    </dgm:pt>
    <dgm:pt modelId="{72225959-C339-4EFF-B786-394115187801}" type="pres">
      <dgm:prSet presAssocID="{44EB4C1E-DE33-4F78-94A2-CF58661C0B0A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ooks"/>
        </a:ext>
      </dgm:extLst>
    </dgm:pt>
    <dgm:pt modelId="{970BEC0C-36C3-4C50-ABEB-DCCF40F3382B}" type="pres">
      <dgm:prSet presAssocID="{44EB4C1E-DE33-4F78-94A2-CF58661C0B0A}" presName="spaceRect" presStyleCnt="0"/>
      <dgm:spPr/>
    </dgm:pt>
    <dgm:pt modelId="{D1D86C6D-C5C2-4E6F-95D1-3D3E0B0F24F6}" type="pres">
      <dgm:prSet presAssocID="{44EB4C1E-DE33-4F78-94A2-CF58661C0B0A}" presName="parTx" presStyleLbl="revTx" presStyleIdx="0" presStyleCnt="4">
        <dgm:presLayoutVars>
          <dgm:chMax val="0"/>
          <dgm:chPref val="0"/>
        </dgm:presLayoutVars>
      </dgm:prSet>
      <dgm:spPr/>
    </dgm:pt>
    <dgm:pt modelId="{8E5E0C4C-B703-4A92-B7D2-7F3CA4FE5C0D}" type="pres">
      <dgm:prSet presAssocID="{46040B54-1E36-49FE-9586-BC8D7F68D7BE}" presName="sibTrans" presStyleCnt="0"/>
      <dgm:spPr/>
    </dgm:pt>
    <dgm:pt modelId="{FAF4AC55-EF91-495A-87BF-DBB83471F032}" type="pres">
      <dgm:prSet presAssocID="{DC2CA3EE-865E-4037-9250-24593B07EF69}" presName="compNode" presStyleCnt="0"/>
      <dgm:spPr/>
    </dgm:pt>
    <dgm:pt modelId="{F480EAF5-C758-4CBF-AB26-DF082DA88EED}" type="pres">
      <dgm:prSet presAssocID="{DC2CA3EE-865E-4037-9250-24593B07EF69}" presName="bgRect" presStyleLbl="bgShp" presStyleIdx="1" presStyleCnt="4"/>
      <dgm:spPr/>
    </dgm:pt>
    <dgm:pt modelId="{5C5F34EF-1775-443E-A7D8-2314EEACFC5D}" type="pres">
      <dgm:prSet presAssocID="{DC2CA3EE-865E-4037-9250-24593B07EF69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Dumbbell"/>
        </a:ext>
      </dgm:extLst>
    </dgm:pt>
    <dgm:pt modelId="{6C03DE72-4DA3-46D8-BF8C-654431AAFE14}" type="pres">
      <dgm:prSet presAssocID="{DC2CA3EE-865E-4037-9250-24593B07EF69}" presName="spaceRect" presStyleCnt="0"/>
      <dgm:spPr/>
    </dgm:pt>
    <dgm:pt modelId="{3CCE4098-84B1-44FD-A3FA-6AB1BD76F019}" type="pres">
      <dgm:prSet presAssocID="{DC2CA3EE-865E-4037-9250-24593B07EF69}" presName="parTx" presStyleLbl="revTx" presStyleIdx="1" presStyleCnt="4">
        <dgm:presLayoutVars>
          <dgm:chMax val="0"/>
          <dgm:chPref val="0"/>
        </dgm:presLayoutVars>
      </dgm:prSet>
      <dgm:spPr/>
    </dgm:pt>
    <dgm:pt modelId="{CD9B6291-0673-4BF7-8289-09E3AE08A80F}" type="pres">
      <dgm:prSet presAssocID="{CC0246C7-FB86-47AA-BA33-DF77F9C901FC}" presName="sibTrans" presStyleCnt="0"/>
      <dgm:spPr/>
    </dgm:pt>
    <dgm:pt modelId="{C49F03D1-12EA-4E0F-A23A-C6D8089AEEBD}" type="pres">
      <dgm:prSet presAssocID="{D3A24F51-769D-48D0-B2E2-4DCC77CB7A82}" presName="compNode" presStyleCnt="0"/>
      <dgm:spPr/>
    </dgm:pt>
    <dgm:pt modelId="{2C0ECE3B-8511-4297-8FD1-B1CB6D424722}" type="pres">
      <dgm:prSet presAssocID="{D3A24F51-769D-48D0-B2E2-4DCC77CB7A82}" presName="bgRect" presStyleLbl="bgShp" presStyleIdx="2" presStyleCnt="4"/>
      <dgm:spPr/>
    </dgm:pt>
    <dgm:pt modelId="{DE4F5D77-7436-48F8-BAC3-E59E6667D0D9}" type="pres">
      <dgm:prSet presAssocID="{D3A24F51-769D-48D0-B2E2-4DCC77CB7A82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Muscle Arm"/>
        </a:ext>
      </dgm:extLst>
    </dgm:pt>
    <dgm:pt modelId="{060A4A1A-CE74-4D89-9BD8-60005945295D}" type="pres">
      <dgm:prSet presAssocID="{D3A24F51-769D-48D0-B2E2-4DCC77CB7A82}" presName="spaceRect" presStyleCnt="0"/>
      <dgm:spPr/>
    </dgm:pt>
    <dgm:pt modelId="{E4CC8F2A-7AD0-4F1F-8DF7-B9BCB9C09357}" type="pres">
      <dgm:prSet presAssocID="{D3A24F51-769D-48D0-B2E2-4DCC77CB7A82}" presName="parTx" presStyleLbl="revTx" presStyleIdx="2" presStyleCnt="4">
        <dgm:presLayoutVars>
          <dgm:chMax val="0"/>
          <dgm:chPref val="0"/>
        </dgm:presLayoutVars>
      </dgm:prSet>
      <dgm:spPr/>
    </dgm:pt>
    <dgm:pt modelId="{848E8DAA-C8C8-4A92-AC19-25D1E723CC3D}" type="pres">
      <dgm:prSet presAssocID="{90B9386D-5D3E-44CA-976E-F80662EE85BB}" presName="sibTrans" presStyleCnt="0"/>
      <dgm:spPr/>
    </dgm:pt>
    <dgm:pt modelId="{36608F14-212A-442A-A972-25F3CED20A3D}" type="pres">
      <dgm:prSet presAssocID="{7808405F-D14F-4842-985D-497E48D60CD4}" presName="compNode" presStyleCnt="0"/>
      <dgm:spPr/>
    </dgm:pt>
    <dgm:pt modelId="{2D2BEC6D-CA93-4CD8-AA48-431DA02553A9}" type="pres">
      <dgm:prSet presAssocID="{7808405F-D14F-4842-985D-497E48D60CD4}" presName="bgRect" presStyleLbl="bgShp" presStyleIdx="3" presStyleCnt="4"/>
      <dgm:spPr/>
    </dgm:pt>
    <dgm:pt modelId="{0CEC5582-A02B-4FB2-B2A8-4AFE5E7F3DBE}" type="pres">
      <dgm:prSet presAssocID="{7808405F-D14F-4842-985D-497E48D60CD4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ody Builder"/>
        </a:ext>
      </dgm:extLst>
    </dgm:pt>
    <dgm:pt modelId="{90A8F3A7-ABE4-4991-B5EB-024D2D9BE36A}" type="pres">
      <dgm:prSet presAssocID="{7808405F-D14F-4842-985D-497E48D60CD4}" presName="spaceRect" presStyleCnt="0"/>
      <dgm:spPr/>
    </dgm:pt>
    <dgm:pt modelId="{D5F0D021-5B07-4253-9A7A-379EEA0E4FC6}" type="pres">
      <dgm:prSet presAssocID="{7808405F-D14F-4842-985D-497E48D60CD4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F838C012-573C-4DAE-907A-2F81E4CC7DC8}" type="presOf" srcId="{D3A24F51-769D-48D0-B2E2-4DCC77CB7A82}" destId="{E4CC8F2A-7AD0-4F1F-8DF7-B9BCB9C09357}" srcOrd="0" destOrd="0" presId="urn:microsoft.com/office/officeart/2018/2/layout/IconVerticalSolidList"/>
    <dgm:cxn modelId="{1CBFB242-D123-419B-8DBD-A77F4634BD57}" type="presOf" srcId="{DC2CA3EE-865E-4037-9250-24593B07EF69}" destId="{3CCE4098-84B1-44FD-A3FA-6AB1BD76F019}" srcOrd="0" destOrd="0" presId="urn:microsoft.com/office/officeart/2018/2/layout/IconVerticalSolidList"/>
    <dgm:cxn modelId="{AA0B6F4A-1338-4CDC-8F53-E683B3B6B855}" srcId="{720B7409-1693-4205-BBC3-8BBF5EAF2CD0}" destId="{44EB4C1E-DE33-4F78-94A2-CF58661C0B0A}" srcOrd="0" destOrd="0" parTransId="{0F53A1E8-DB9C-4551-8B72-74A4DB459D1F}" sibTransId="{46040B54-1E36-49FE-9586-BC8D7F68D7BE}"/>
    <dgm:cxn modelId="{41A63055-D3F0-4913-AE52-A70ADC512806}" type="presOf" srcId="{7808405F-D14F-4842-985D-497E48D60CD4}" destId="{D5F0D021-5B07-4253-9A7A-379EEA0E4FC6}" srcOrd="0" destOrd="0" presId="urn:microsoft.com/office/officeart/2018/2/layout/IconVerticalSolidList"/>
    <dgm:cxn modelId="{B9037D5B-D962-4F2C-A69B-5B6290C08F46}" type="presOf" srcId="{720B7409-1693-4205-BBC3-8BBF5EAF2CD0}" destId="{B67E50F9-52A2-44BB-A447-55480B010DF3}" srcOrd="0" destOrd="0" presId="urn:microsoft.com/office/officeart/2018/2/layout/IconVerticalSolidList"/>
    <dgm:cxn modelId="{2EAE4369-2A27-4FA3-8C89-76B9A09C2AE5}" srcId="{720B7409-1693-4205-BBC3-8BBF5EAF2CD0}" destId="{7808405F-D14F-4842-985D-497E48D60CD4}" srcOrd="3" destOrd="0" parTransId="{4144DCDD-BF48-4E04-800F-DEFD88A3F80B}" sibTransId="{42BC23D9-3292-477E-9283-2DCABE42B3D1}"/>
    <dgm:cxn modelId="{D257D0B0-25C6-4220-99DD-E24044C8A0AF}" srcId="{720B7409-1693-4205-BBC3-8BBF5EAF2CD0}" destId="{DC2CA3EE-865E-4037-9250-24593B07EF69}" srcOrd="1" destOrd="0" parTransId="{54CBF61A-DAE1-42D9-B6ED-51A0E604437F}" sibTransId="{CC0246C7-FB86-47AA-BA33-DF77F9C901FC}"/>
    <dgm:cxn modelId="{75D0E9CE-E766-4274-B488-318AB6A71F6E}" srcId="{720B7409-1693-4205-BBC3-8BBF5EAF2CD0}" destId="{D3A24F51-769D-48D0-B2E2-4DCC77CB7A82}" srcOrd="2" destOrd="0" parTransId="{CBF26330-3EC7-4251-99D8-6AD0D2ADE9C2}" sibTransId="{90B9386D-5D3E-44CA-976E-F80662EE85BB}"/>
    <dgm:cxn modelId="{94E5CDDA-5A2F-4E49-8D69-E5E219A0FA4C}" type="presOf" srcId="{44EB4C1E-DE33-4F78-94A2-CF58661C0B0A}" destId="{D1D86C6D-C5C2-4E6F-95D1-3D3E0B0F24F6}" srcOrd="0" destOrd="0" presId="urn:microsoft.com/office/officeart/2018/2/layout/IconVerticalSolidList"/>
    <dgm:cxn modelId="{1463F18D-F435-4A6F-9DC1-3569FE40C615}" type="presParOf" srcId="{B67E50F9-52A2-44BB-A447-55480B010DF3}" destId="{B7674759-50CE-4317-8326-637CF55CE22F}" srcOrd="0" destOrd="0" presId="urn:microsoft.com/office/officeart/2018/2/layout/IconVerticalSolidList"/>
    <dgm:cxn modelId="{E287B83D-6D7B-4E88-9DFF-F71D4BF71491}" type="presParOf" srcId="{B7674759-50CE-4317-8326-637CF55CE22F}" destId="{33CCA3E3-B843-4659-9C8F-E47AC606A56F}" srcOrd="0" destOrd="0" presId="urn:microsoft.com/office/officeart/2018/2/layout/IconVerticalSolidList"/>
    <dgm:cxn modelId="{F4B0D261-5A93-476C-899E-8238BEA5F8B2}" type="presParOf" srcId="{B7674759-50CE-4317-8326-637CF55CE22F}" destId="{72225959-C339-4EFF-B786-394115187801}" srcOrd="1" destOrd="0" presId="urn:microsoft.com/office/officeart/2018/2/layout/IconVerticalSolidList"/>
    <dgm:cxn modelId="{8B39B7FA-DA68-470C-9F33-6D7B53A69179}" type="presParOf" srcId="{B7674759-50CE-4317-8326-637CF55CE22F}" destId="{970BEC0C-36C3-4C50-ABEB-DCCF40F3382B}" srcOrd="2" destOrd="0" presId="urn:microsoft.com/office/officeart/2018/2/layout/IconVerticalSolidList"/>
    <dgm:cxn modelId="{743F7AC0-B683-4361-836A-47765FB7252E}" type="presParOf" srcId="{B7674759-50CE-4317-8326-637CF55CE22F}" destId="{D1D86C6D-C5C2-4E6F-95D1-3D3E0B0F24F6}" srcOrd="3" destOrd="0" presId="urn:microsoft.com/office/officeart/2018/2/layout/IconVerticalSolidList"/>
    <dgm:cxn modelId="{46445B21-5E43-4111-B2EB-09F65889439C}" type="presParOf" srcId="{B67E50F9-52A2-44BB-A447-55480B010DF3}" destId="{8E5E0C4C-B703-4A92-B7D2-7F3CA4FE5C0D}" srcOrd="1" destOrd="0" presId="urn:microsoft.com/office/officeart/2018/2/layout/IconVerticalSolidList"/>
    <dgm:cxn modelId="{3ECE5D28-3EAC-4AF8-AF27-EDF545D31F4A}" type="presParOf" srcId="{B67E50F9-52A2-44BB-A447-55480B010DF3}" destId="{FAF4AC55-EF91-495A-87BF-DBB83471F032}" srcOrd="2" destOrd="0" presId="urn:microsoft.com/office/officeart/2018/2/layout/IconVerticalSolidList"/>
    <dgm:cxn modelId="{DFCC266C-2A47-4F96-B373-985EC9F014C1}" type="presParOf" srcId="{FAF4AC55-EF91-495A-87BF-DBB83471F032}" destId="{F480EAF5-C758-4CBF-AB26-DF082DA88EED}" srcOrd="0" destOrd="0" presId="urn:microsoft.com/office/officeart/2018/2/layout/IconVerticalSolidList"/>
    <dgm:cxn modelId="{D40FEB65-D9F5-474A-94D6-2A513A635410}" type="presParOf" srcId="{FAF4AC55-EF91-495A-87BF-DBB83471F032}" destId="{5C5F34EF-1775-443E-A7D8-2314EEACFC5D}" srcOrd="1" destOrd="0" presId="urn:microsoft.com/office/officeart/2018/2/layout/IconVerticalSolidList"/>
    <dgm:cxn modelId="{526A3562-5C2B-4EF5-BE99-75084A5EAABD}" type="presParOf" srcId="{FAF4AC55-EF91-495A-87BF-DBB83471F032}" destId="{6C03DE72-4DA3-46D8-BF8C-654431AAFE14}" srcOrd="2" destOrd="0" presId="urn:microsoft.com/office/officeart/2018/2/layout/IconVerticalSolidList"/>
    <dgm:cxn modelId="{CC5B3D3C-BCED-4E33-8F87-90B3ADBF2F5E}" type="presParOf" srcId="{FAF4AC55-EF91-495A-87BF-DBB83471F032}" destId="{3CCE4098-84B1-44FD-A3FA-6AB1BD76F019}" srcOrd="3" destOrd="0" presId="urn:microsoft.com/office/officeart/2018/2/layout/IconVerticalSolidList"/>
    <dgm:cxn modelId="{AE306636-31EA-498E-AD54-CB7053CC5A38}" type="presParOf" srcId="{B67E50F9-52A2-44BB-A447-55480B010DF3}" destId="{CD9B6291-0673-4BF7-8289-09E3AE08A80F}" srcOrd="3" destOrd="0" presId="urn:microsoft.com/office/officeart/2018/2/layout/IconVerticalSolidList"/>
    <dgm:cxn modelId="{2F69BAE4-B54D-44A1-905D-751A4AAD719B}" type="presParOf" srcId="{B67E50F9-52A2-44BB-A447-55480B010DF3}" destId="{C49F03D1-12EA-4E0F-A23A-C6D8089AEEBD}" srcOrd="4" destOrd="0" presId="urn:microsoft.com/office/officeart/2018/2/layout/IconVerticalSolidList"/>
    <dgm:cxn modelId="{490F6F68-B370-4E8E-9170-E3DE2467E3ED}" type="presParOf" srcId="{C49F03D1-12EA-4E0F-A23A-C6D8089AEEBD}" destId="{2C0ECE3B-8511-4297-8FD1-B1CB6D424722}" srcOrd="0" destOrd="0" presId="urn:microsoft.com/office/officeart/2018/2/layout/IconVerticalSolidList"/>
    <dgm:cxn modelId="{3386CED7-AA83-4189-81F1-012B055FBCE7}" type="presParOf" srcId="{C49F03D1-12EA-4E0F-A23A-C6D8089AEEBD}" destId="{DE4F5D77-7436-48F8-BAC3-E59E6667D0D9}" srcOrd="1" destOrd="0" presId="urn:microsoft.com/office/officeart/2018/2/layout/IconVerticalSolidList"/>
    <dgm:cxn modelId="{BCD07851-7EEA-4516-9038-E9AC76E293CF}" type="presParOf" srcId="{C49F03D1-12EA-4E0F-A23A-C6D8089AEEBD}" destId="{060A4A1A-CE74-4D89-9BD8-60005945295D}" srcOrd="2" destOrd="0" presId="urn:microsoft.com/office/officeart/2018/2/layout/IconVerticalSolidList"/>
    <dgm:cxn modelId="{140B9550-8935-4E4E-B3D6-8A4D1400170B}" type="presParOf" srcId="{C49F03D1-12EA-4E0F-A23A-C6D8089AEEBD}" destId="{E4CC8F2A-7AD0-4F1F-8DF7-B9BCB9C09357}" srcOrd="3" destOrd="0" presId="urn:microsoft.com/office/officeart/2018/2/layout/IconVerticalSolidList"/>
    <dgm:cxn modelId="{4C0F347B-E645-4BC3-B202-969C961177D8}" type="presParOf" srcId="{B67E50F9-52A2-44BB-A447-55480B010DF3}" destId="{848E8DAA-C8C8-4A92-AC19-25D1E723CC3D}" srcOrd="5" destOrd="0" presId="urn:microsoft.com/office/officeart/2018/2/layout/IconVerticalSolidList"/>
    <dgm:cxn modelId="{4BCF1967-5E49-4956-8940-64CA9E8E2A26}" type="presParOf" srcId="{B67E50F9-52A2-44BB-A447-55480B010DF3}" destId="{36608F14-212A-442A-A972-25F3CED20A3D}" srcOrd="6" destOrd="0" presId="urn:microsoft.com/office/officeart/2018/2/layout/IconVerticalSolidList"/>
    <dgm:cxn modelId="{E4859B35-4EAF-4AA7-B786-23B0A13A495F}" type="presParOf" srcId="{36608F14-212A-442A-A972-25F3CED20A3D}" destId="{2D2BEC6D-CA93-4CD8-AA48-431DA02553A9}" srcOrd="0" destOrd="0" presId="urn:microsoft.com/office/officeart/2018/2/layout/IconVerticalSolidList"/>
    <dgm:cxn modelId="{9D6E9E23-FF45-4ACB-90DD-577D894ACA90}" type="presParOf" srcId="{36608F14-212A-442A-A972-25F3CED20A3D}" destId="{0CEC5582-A02B-4FB2-B2A8-4AFE5E7F3DBE}" srcOrd="1" destOrd="0" presId="urn:microsoft.com/office/officeart/2018/2/layout/IconVerticalSolidList"/>
    <dgm:cxn modelId="{CA5C96C7-9ACA-489C-B08A-5340317BDDA7}" type="presParOf" srcId="{36608F14-212A-442A-A972-25F3CED20A3D}" destId="{90A8F3A7-ABE4-4991-B5EB-024D2D9BE36A}" srcOrd="2" destOrd="0" presId="urn:microsoft.com/office/officeart/2018/2/layout/IconVerticalSolidList"/>
    <dgm:cxn modelId="{BD6BA460-8B29-4B9D-95E4-15536927EF7E}" type="presParOf" srcId="{36608F14-212A-442A-A972-25F3CED20A3D}" destId="{D5F0D021-5B07-4253-9A7A-379EEA0E4FC6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AB5CAEC-E6C1-41F4-901F-71CBC19185A5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1EC41CF1-7DDD-487B-9275-8DF085C38C5A}">
      <dgm:prSet/>
      <dgm:spPr/>
      <dgm:t>
        <a:bodyPr/>
        <a:lstStyle/>
        <a:p>
          <a:r>
            <a:rPr lang="en-US"/>
            <a:t>Great results overall with everything</a:t>
          </a:r>
        </a:p>
      </dgm:t>
    </dgm:pt>
    <dgm:pt modelId="{AE3FB5B8-5E0E-4701-B82F-A1D8FC981BB8}" type="parTrans" cxnId="{610D3F0C-72F0-4FD9-95C8-3BD5C91FB24D}">
      <dgm:prSet/>
      <dgm:spPr/>
      <dgm:t>
        <a:bodyPr/>
        <a:lstStyle/>
        <a:p>
          <a:endParaRPr lang="en-US"/>
        </a:p>
      </dgm:t>
    </dgm:pt>
    <dgm:pt modelId="{233D5CD8-F655-4E14-BD91-46728949F08E}" type="sibTrans" cxnId="{610D3F0C-72F0-4FD9-95C8-3BD5C91FB24D}">
      <dgm:prSet/>
      <dgm:spPr/>
      <dgm:t>
        <a:bodyPr/>
        <a:lstStyle/>
        <a:p>
          <a:endParaRPr lang="en-US"/>
        </a:p>
      </dgm:t>
    </dgm:pt>
    <dgm:pt modelId="{05B2E9C7-ED6C-4D58-A8C8-55B9FAE27596}">
      <dgm:prSet/>
      <dgm:spPr/>
      <dgm:t>
        <a:bodyPr/>
        <a:lstStyle/>
        <a:p>
          <a:r>
            <a:rPr lang="en-US"/>
            <a:t>Tailored the program around the style which you like to workout</a:t>
          </a:r>
        </a:p>
      </dgm:t>
    </dgm:pt>
    <dgm:pt modelId="{89E7F369-4F6A-4E89-9BE2-D1C4EE2B644D}" type="parTrans" cxnId="{EAC3E555-DE49-4BC8-81A1-9CED6DDDAB67}">
      <dgm:prSet/>
      <dgm:spPr/>
      <dgm:t>
        <a:bodyPr/>
        <a:lstStyle/>
        <a:p>
          <a:endParaRPr lang="en-US"/>
        </a:p>
      </dgm:t>
    </dgm:pt>
    <dgm:pt modelId="{087CB770-000A-407C-B2F2-728F2BC97D27}" type="sibTrans" cxnId="{EAC3E555-DE49-4BC8-81A1-9CED6DDDAB67}">
      <dgm:prSet/>
      <dgm:spPr/>
      <dgm:t>
        <a:bodyPr/>
        <a:lstStyle/>
        <a:p>
          <a:endParaRPr lang="en-US"/>
        </a:p>
      </dgm:t>
    </dgm:pt>
    <dgm:pt modelId="{AC9E79C9-D987-4628-AE7C-BAC4EF27438C}">
      <dgm:prSet/>
      <dgm:spPr/>
      <dgm:t>
        <a:bodyPr/>
        <a:lstStyle/>
        <a:p>
          <a:r>
            <a:rPr lang="en-US"/>
            <a:t>Goals will be to increase strength and flexibility through the 4 weeks in-order to improve Push-Up and Sit and Reach tests</a:t>
          </a:r>
        </a:p>
      </dgm:t>
    </dgm:pt>
    <dgm:pt modelId="{BFC73CCA-E18A-4F03-B119-A99DDF3EED6D}" type="parTrans" cxnId="{5D426E36-6EB1-4965-8046-7B408E0AC19F}">
      <dgm:prSet/>
      <dgm:spPr/>
      <dgm:t>
        <a:bodyPr/>
        <a:lstStyle/>
        <a:p>
          <a:endParaRPr lang="en-US"/>
        </a:p>
      </dgm:t>
    </dgm:pt>
    <dgm:pt modelId="{60925F54-B6C0-45D2-BD21-2DAE25F249F7}" type="sibTrans" cxnId="{5D426E36-6EB1-4965-8046-7B408E0AC19F}">
      <dgm:prSet/>
      <dgm:spPr/>
      <dgm:t>
        <a:bodyPr/>
        <a:lstStyle/>
        <a:p>
          <a:endParaRPr lang="en-US"/>
        </a:p>
      </dgm:t>
    </dgm:pt>
    <dgm:pt modelId="{5D183B2C-DAF8-41CD-95E2-8B973A706CBD}">
      <dgm:prSet/>
      <dgm:spPr/>
      <dgm:t>
        <a:bodyPr/>
        <a:lstStyle/>
        <a:p>
          <a:r>
            <a:rPr lang="en-US"/>
            <a:t>Achieving recommended fitness guidelines with this program </a:t>
          </a:r>
        </a:p>
      </dgm:t>
    </dgm:pt>
    <dgm:pt modelId="{3E724C90-7DAA-4322-9A42-582FEC07EB3F}" type="parTrans" cxnId="{90E0F40D-4403-4B3F-A037-EE02E320DBB7}">
      <dgm:prSet/>
      <dgm:spPr/>
      <dgm:t>
        <a:bodyPr/>
        <a:lstStyle/>
        <a:p>
          <a:endParaRPr lang="en-US"/>
        </a:p>
      </dgm:t>
    </dgm:pt>
    <dgm:pt modelId="{E62F089E-61FE-40CF-802C-F8E1D565471B}" type="sibTrans" cxnId="{90E0F40D-4403-4B3F-A037-EE02E320DBB7}">
      <dgm:prSet/>
      <dgm:spPr/>
      <dgm:t>
        <a:bodyPr/>
        <a:lstStyle/>
        <a:p>
          <a:endParaRPr lang="en-US"/>
        </a:p>
      </dgm:t>
    </dgm:pt>
    <dgm:pt modelId="{16500D7C-F114-47DA-833B-AC3B0273839E}" type="pres">
      <dgm:prSet presAssocID="{8AB5CAEC-E6C1-41F4-901F-71CBC19185A5}" presName="root" presStyleCnt="0">
        <dgm:presLayoutVars>
          <dgm:dir/>
          <dgm:resizeHandles val="exact"/>
        </dgm:presLayoutVars>
      </dgm:prSet>
      <dgm:spPr/>
    </dgm:pt>
    <dgm:pt modelId="{82684CD3-01FD-4DE4-B952-053264F233A5}" type="pres">
      <dgm:prSet presAssocID="{1EC41CF1-7DDD-487B-9275-8DF085C38C5A}" presName="compNode" presStyleCnt="0"/>
      <dgm:spPr/>
    </dgm:pt>
    <dgm:pt modelId="{670BEDEC-24EC-4A33-AE64-54EA8E4D7FAF}" type="pres">
      <dgm:prSet presAssocID="{1EC41CF1-7DDD-487B-9275-8DF085C38C5A}" presName="bgRect" presStyleLbl="bgShp" presStyleIdx="0" presStyleCnt="4"/>
      <dgm:spPr/>
    </dgm:pt>
    <dgm:pt modelId="{C6C6D58D-C5F4-4305-90A1-7E9E86037A31}" type="pres">
      <dgm:prSet presAssocID="{1EC41CF1-7DDD-487B-9275-8DF085C38C5A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humbs Up Sign"/>
        </a:ext>
      </dgm:extLst>
    </dgm:pt>
    <dgm:pt modelId="{37D84D87-C0A1-4F2C-9A20-485DEEC5F4B9}" type="pres">
      <dgm:prSet presAssocID="{1EC41CF1-7DDD-487B-9275-8DF085C38C5A}" presName="spaceRect" presStyleCnt="0"/>
      <dgm:spPr/>
    </dgm:pt>
    <dgm:pt modelId="{EAAB34F0-8138-4F4B-8361-49DFC8F462E5}" type="pres">
      <dgm:prSet presAssocID="{1EC41CF1-7DDD-487B-9275-8DF085C38C5A}" presName="parTx" presStyleLbl="revTx" presStyleIdx="0" presStyleCnt="4">
        <dgm:presLayoutVars>
          <dgm:chMax val="0"/>
          <dgm:chPref val="0"/>
        </dgm:presLayoutVars>
      </dgm:prSet>
      <dgm:spPr/>
    </dgm:pt>
    <dgm:pt modelId="{4757366B-A77A-4DB3-9ACC-D4E17513F94E}" type="pres">
      <dgm:prSet presAssocID="{233D5CD8-F655-4E14-BD91-46728949F08E}" presName="sibTrans" presStyleCnt="0"/>
      <dgm:spPr/>
    </dgm:pt>
    <dgm:pt modelId="{CA041231-6DC3-45CF-A153-687CDA108A49}" type="pres">
      <dgm:prSet presAssocID="{05B2E9C7-ED6C-4D58-A8C8-55B9FAE27596}" presName="compNode" presStyleCnt="0"/>
      <dgm:spPr/>
    </dgm:pt>
    <dgm:pt modelId="{08F05AA2-2599-47A7-AEAF-F2F04E4D3A30}" type="pres">
      <dgm:prSet presAssocID="{05B2E9C7-ED6C-4D58-A8C8-55B9FAE27596}" presName="bgRect" presStyleLbl="bgShp" presStyleIdx="1" presStyleCnt="4"/>
      <dgm:spPr/>
    </dgm:pt>
    <dgm:pt modelId="{939838E7-BC21-44E6-AC19-17CB15788423}" type="pres">
      <dgm:prSet presAssocID="{05B2E9C7-ED6C-4D58-A8C8-55B9FAE27596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umbbell"/>
        </a:ext>
      </dgm:extLst>
    </dgm:pt>
    <dgm:pt modelId="{5CAE47C9-CBD9-4FE7-9647-3AB6A86A60C1}" type="pres">
      <dgm:prSet presAssocID="{05B2E9C7-ED6C-4D58-A8C8-55B9FAE27596}" presName="spaceRect" presStyleCnt="0"/>
      <dgm:spPr/>
    </dgm:pt>
    <dgm:pt modelId="{F2003A60-1DE7-47B3-A79E-4BB58B9FB081}" type="pres">
      <dgm:prSet presAssocID="{05B2E9C7-ED6C-4D58-A8C8-55B9FAE27596}" presName="parTx" presStyleLbl="revTx" presStyleIdx="1" presStyleCnt="4">
        <dgm:presLayoutVars>
          <dgm:chMax val="0"/>
          <dgm:chPref val="0"/>
        </dgm:presLayoutVars>
      </dgm:prSet>
      <dgm:spPr/>
    </dgm:pt>
    <dgm:pt modelId="{066E58A9-2420-4E05-B7A8-15C28AEB4E2B}" type="pres">
      <dgm:prSet presAssocID="{087CB770-000A-407C-B2F2-728F2BC97D27}" presName="sibTrans" presStyleCnt="0"/>
      <dgm:spPr/>
    </dgm:pt>
    <dgm:pt modelId="{3718A90E-BBC7-46BB-B914-CD63B2866240}" type="pres">
      <dgm:prSet presAssocID="{AC9E79C9-D987-4628-AE7C-BAC4EF27438C}" presName="compNode" presStyleCnt="0"/>
      <dgm:spPr/>
    </dgm:pt>
    <dgm:pt modelId="{5687DEF8-8908-4CCC-AD89-6B339DA23DE3}" type="pres">
      <dgm:prSet presAssocID="{AC9E79C9-D987-4628-AE7C-BAC4EF27438C}" presName="bgRect" presStyleLbl="bgShp" presStyleIdx="2" presStyleCnt="4"/>
      <dgm:spPr/>
    </dgm:pt>
    <dgm:pt modelId="{B8DECEA6-8787-4C6F-B1C0-6C15928AE384}" type="pres">
      <dgm:prSet presAssocID="{AC9E79C9-D987-4628-AE7C-BAC4EF27438C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ullseye"/>
        </a:ext>
      </dgm:extLst>
    </dgm:pt>
    <dgm:pt modelId="{A6B5F09A-BE3A-4426-9EFA-C854D3B24357}" type="pres">
      <dgm:prSet presAssocID="{AC9E79C9-D987-4628-AE7C-BAC4EF27438C}" presName="spaceRect" presStyleCnt="0"/>
      <dgm:spPr/>
    </dgm:pt>
    <dgm:pt modelId="{21B8680D-96CF-4050-9B3F-0D6B0E5086BC}" type="pres">
      <dgm:prSet presAssocID="{AC9E79C9-D987-4628-AE7C-BAC4EF27438C}" presName="parTx" presStyleLbl="revTx" presStyleIdx="2" presStyleCnt="4">
        <dgm:presLayoutVars>
          <dgm:chMax val="0"/>
          <dgm:chPref val="0"/>
        </dgm:presLayoutVars>
      </dgm:prSet>
      <dgm:spPr/>
    </dgm:pt>
    <dgm:pt modelId="{24E43064-7BCC-40A2-99AD-6F4B4EE36CF6}" type="pres">
      <dgm:prSet presAssocID="{60925F54-B6C0-45D2-BD21-2DAE25F249F7}" presName="sibTrans" presStyleCnt="0"/>
      <dgm:spPr/>
    </dgm:pt>
    <dgm:pt modelId="{926F03EA-F882-43C9-80C3-E56408C11A93}" type="pres">
      <dgm:prSet presAssocID="{5D183B2C-DAF8-41CD-95E2-8B973A706CBD}" presName="compNode" presStyleCnt="0"/>
      <dgm:spPr/>
    </dgm:pt>
    <dgm:pt modelId="{AE6CFC15-4F44-40BE-B06F-25AA786FFD6E}" type="pres">
      <dgm:prSet presAssocID="{5D183B2C-DAF8-41CD-95E2-8B973A706CBD}" presName="bgRect" presStyleLbl="bgShp" presStyleIdx="3" presStyleCnt="4"/>
      <dgm:spPr/>
    </dgm:pt>
    <dgm:pt modelId="{0BA0A04A-5492-44D0-B852-47B552D980E8}" type="pres">
      <dgm:prSet presAssocID="{5D183B2C-DAF8-41CD-95E2-8B973A706CBD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Run"/>
        </a:ext>
      </dgm:extLst>
    </dgm:pt>
    <dgm:pt modelId="{A5A1D5A5-FC37-47ED-95EA-D0FC210839AF}" type="pres">
      <dgm:prSet presAssocID="{5D183B2C-DAF8-41CD-95E2-8B973A706CBD}" presName="spaceRect" presStyleCnt="0"/>
      <dgm:spPr/>
    </dgm:pt>
    <dgm:pt modelId="{4BE90808-0027-4608-85B9-629121079D2E}" type="pres">
      <dgm:prSet presAssocID="{5D183B2C-DAF8-41CD-95E2-8B973A706CBD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610D3F0C-72F0-4FD9-95C8-3BD5C91FB24D}" srcId="{8AB5CAEC-E6C1-41F4-901F-71CBC19185A5}" destId="{1EC41CF1-7DDD-487B-9275-8DF085C38C5A}" srcOrd="0" destOrd="0" parTransId="{AE3FB5B8-5E0E-4701-B82F-A1D8FC981BB8}" sibTransId="{233D5CD8-F655-4E14-BD91-46728949F08E}"/>
    <dgm:cxn modelId="{90E0F40D-4403-4B3F-A037-EE02E320DBB7}" srcId="{8AB5CAEC-E6C1-41F4-901F-71CBC19185A5}" destId="{5D183B2C-DAF8-41CD-95E2-8B973A706CBD}" srcOrd="3" destOrd="0" parTransId="{3E724C90-7DAA-4322-9A42-582FEC07EB3F}" sibTransId="{E62F089E-61FE-40CF-802C-F8E1D565471B}"/>
    <dgm:cxn modelId="{90B73115-C57E-4F15-AA2B-46DB7ED8E634}" type="presOf" srcId="{8AB5CAEC-E6C1-41F4-901F-71CBC19185A5}" destId="{16500D7C-F114-47DA-833B-AC3B0273839E}" srcOrd="0" destOrd="0" presId="urn:microsoft.com/office/officeart/2018/2/layout/IconVerticalSolidList"/>
    <dgm:cxn modelId="{5D426E36-6EB1-4965-8046-7B408E0AC19F}" srcId="{8AB5CAEC-E6C1-41F4-901F-71CBC19185A5}" destId="{AC9E79C9-D987-4628-AE7C-BAC4EF27438C}" srcOrd="2" destOrd="0" parTransId="{BFC73CCA-E18A-4F03-B119-A99DDF3EED6D}" sibTransId="{60925F54-B6C0-45D2-BD21-2DAE25F249F7}"/>
    <dgm:cxn modelId="{C582AD4C-6216-418D-A900-CF7428E48DC1}" type="presOf" srcId="{AC9E79C9-D987-4628-AE7C-BAC4EF27438C}" destId="{21B8680D-96CF-4050-9B3F-0D6B0E5086BC}" srcOrd="0" destOrd="0" presId="urn:microsoft.com/office/officeart/2018/2/layout/IconVerticalSolidList"/>
    <dgm:cxn modelId="{EAC3E555-DE49-4BC8-81A1-9CED6DDDAB67}" srcId="{8AB5CAEC-E6C1-41F4-901F-71CBC19185A5}" destId="{05B2E9C7-ED6C-4D58-A8C8-55B9FAE27596}" srcOrd="1" destOrd="0" parTransId="{89E7F369-4F6A-4E89-9BE2-D1C4EE2B644D}" sibTransId="{087CB770-000A-407C-B2F2-728F2BC97D27}"/>
    <dgm:cxn modelId="{82876A68-CE1F-4EEB-BBA5-FE804BD1A4D8}" type="presOf" srcId="{1EC41CF1-7DDD-487B-9275-8DF085C38C5A}" destId="{EAAB34F0-8138-4F4B-8361-49DFC8F462E5}" srcOrd="0" destOrd="0" presId="urn:microsoft.com/office/officeart/2018/2/layout/IconVerticalSolidList"/>
    <dgm:cxn modelId="{230ABEAB-FC7A-4CD7-9062-6827B197FFD9}" type="presOf" srcId="{5D183B2C-DAF8-41CD-95E2-8B973A706CBD}" destId="{4BE90808-0027-4608-85B9-629121079D2E}" srcOrd="0" destOrd="0" presId="urn:microsoft.com/office/officeart/2018/2/layout/IconVerticalSolidList"/>
    <dgm:cxn modelId="{DDB2F4DE-C41A-4405-97C1-EAD5B4ADFA57}" type="presOf" srcId="{05B2E9C7-ED6C-4D58-A8C8-55B9FAE27596}" destId="{F2003A60-1DE7-47B3-A79E-4BB58B9FB081}" srcOrd="0" destOrd="0" presId="urn:microsoft.com/office/officeart/2018/2/layout/IconVerticalSolidList"/>
    <dgm:cxn modelId="{2F5F209B-4D34-4913-BF74-D1438FC1DAE2}" type="presParOf" srcId="{16500D7C-F114-47DA-833B-AC3B0273839E}" destId="{82684CD3-01FD-4DE4-B952-053264F233A5}" srcOrd="0" destOrd="0" presId="urn:microsoft.com/office/officeart/2018/2/layout/IconVerticalSolidList"/>
    <dgm:cxn modelId="{63E6546F-1360-4D6F-8157-CB8FF4B5FF38}" type="presParOf" srcId="{82684CD3-01FD-4DE4-B952-053264F233A5}" destId="{670BEDEC-24EC-4A33-AE64-54EA8E4D7FAF}" srcOrd="0" destOrd="0" presId="urn:microsoft.com/office/officeart/2018/2/layout/IconVerticalSolidList"/>
    <dgm:cxn modelId="{C6D1EA10-AED9-4D16-9792-EA1F8E8D0C9D}" type="presParOf" srcId="{82684CD3-01FD-4DE4-B952-053264F233A5}" destId="{C6C6D58D-C5F4-4305-90A1-7E9E86037A31}" srcOrd="1" destOrd="0" presId="urn:microsoft.com/office/officeart/2018/2/layout/IconVerticalSolidList"/>
    <dgm:cxn modelId="{2A6B1BE1-B4D7-4A26-A260-D44550988BC6}" type="presParOf" srcId="{82684CD3-01FD-4DE4-B952-053264F233A5}" destId="{37D84D87-C0A1-4F2C-9A20-485DEEC5F4B9}" srcOrd="2" destOrd="0" presId="urn:microsoft.com/office/officeart/2018/2/layout/IconVerticalSolidList"/>
    <dgm:cxn modelId="{4F537ADA-B705-48C8-943F-CE832B8FB813}" type="presParOf" srcId="{82684CD3-01FD-4DE4-B952-053264F233A5}" destId="{EAAB34F0-8138-4F4B-8361-49DFC8F462E5}" srcOrd="3" destOrd="0" presId="urn:microsoft.com/office/officeart/2018/2/layout/IconVerticalSolidList"/>
    <dgm:cxn modelId="{6E0CF4A1-26C1-4FC5-B0AC-1C9846AFF445}" type="presParOf" srcId="{16500D7C-F114-47DA-833B-AC3B0273839E}" destId="{4757366B-A77A-4DB3-9ACC-D4E17513F94E}" srcOrd="1" destOrd="0" presId="urn:microsoft.com/office/officeart/2018/2/layout/IconVerticalSolidList"/>
    <dgm:cxn modelId="{E6994FB5-C863-4302-A4AE-06B379D62B11}" type="presParOf" srcId="{16500D7C-F114-47DA-833B-AC3B0273839E}" destId="{CA041231-6DC3-45CF-A153-687CDA108A49}" srcOrd="2" destOrd="0" presId="urn:microsoft.com/office/officeart/2018/2/layout/IconVerticalSolidList"/>
    <dgm:cxn modelId="{6C03CD69-3801-47FD-A0CE-42F80092FB29}" type="presParOf" srcId="{CA041231-6DC3-45CF-A153-687CDA108A49}" destId="{08F05AA2-2599-47A7-AEAF-F2F04E4D3A30}" srcOrd="0" destOrd="0" presId="urn:microsoft.com/office/officeart/2018/2/layout/IconVerticalSolidList"/>
    <dgm:cxn modelId="{8CFA6123-E088-42E2-9A55-AA6F670FCD17}" type="presParOf" srcId="{CA041231-6DC3-45CF-A153-687CDA108A49}" destId="{939838E7-BC21-44E6-AC19-17CB15788423}" srcOrd="1" destOrd="0" presId="urn:microsoft.com/office/officeart/2018/2/layout/IconVerticalSolidList"/>
    <dgm:cxn modelId="{FD690758-7A1E-4B61-B916-4BCBD5B0E978}" type="presParOf" srcId="{CA041231-6DC3-45CF-A153-687CDA108A49}" destId="{5CAE47C9-CBD9-4FE7-9647-3AB6A86A60C1}" srcOrd="2" destOrd="0" presId="urn:microsoft.com/office/officeart/2018/2/layout/IconVerticalSolidList"/>
    <dgm:cxn modelId="{5D6007C2-ED3F-4466-922C-328CE48F588A}" type="presParOf" srcId="{CA041231-6DC3-45CF-A153-687CDA108A49}" destId="{F2003A60-1DE7-47B3-A79E-4BB58B9FB081}" srcOrd="3" destOrd="0" presId="urn:microsoft.com/office/officeart/2018/2/layout/IconVerticalSolidList"/>
    <dgm:cxn modelId="{F9F4224C-5AF2-46F4-B609-80879C7392B8}" type="presParOf" srcId="{16500D7C-F114-47DA-833B-AC3B0273839E}" destId="{066E58A9-2420-4E05-B7A8-15C28AEB4E2B}" srcOrd="3" destOrd="0" presId="urn:microsoft.com/office/officeart/2018/2/layout/IconVerticalSolidList"/>
    <dgm:cxn modelId="{79CA1B0B-AF6B-45F0-A532-5BC6937D2494}" type="presParOf" srcId="{16500D7C-F114-47DA-833B-AC3B0273839E}" destId="{3718A90E-BBC7-46BB-B914-CD63B2866240}" srcOrd="4" destOrd="0" presId="urn:microsoft.com/office/officeart/2018/2/layout/IconVerticalSolidList"/>
    <dgm:cxn modelId="{BF6C1A0E-43E3-46DE-8A4C-5E2CAB7F7F0C}" type="presParOf" srcId="{3718A90E-BBC7-46BB-B914-CD63B2866240}" destId="{5687DEF8-8908-4CCC-AD89-6B339DA23DE3}" srcOrd="0" destOrd="0" presId="urn:microsoft.com/office/officeart/2018/2/layout/IconVerticalSolidList"/>
    <dgm:cxn modelId="{9A5BEBE6-37AC-4249-A2E3-49415AE15EA6}" type="presParOf" srcId="{3718A90E-BBC7-46BB-B914-CD63B2866240}" destId="{B8DECEA6-8787-4C6F-B1C0-6C15928AE384}" srcOrd="1" destOrd="0" presId="urn:microsoft.com/office/officeart/2018/2/layout/IconVerticalSolidList"/>
    <dgm:cxn modelId="{72497A34-8E31-423C-B680-D8C0EFA8ADC4}" type="presParOf" srcId="{3718A90E-BBC7-46BB-B914-CD63B2866240}" destId="{A6B5F09A-BE3A-4426-9EFA-C854D3B24357}" srcOrd="2" destOrd="0" presId="urn:microsoft.com/office/officeart/2018/2/layout/IconVerticalSolidList"/>
    <dgm:cxn modelId="{FC919317-E57E-4A71-89BE-59B4B03D07E3}" type="presParOf" srcId="{3718A90E-BBC7-46BB-B914-CD63B2866240}" destId="{21B8680D-96CF-4050-9B3F-0D6B0E5086BC}" srcOrd="3" destOrd="0" presId="urn:microsoft.com/office/officeart/2018/2/layout/IconVerticalSolidList"/>
    <dgm:cxn modelId="{24DE27BB-25BC-45CB-8AEE-4123D20B345E}" type="presParOf" srcId="{16500D7C-F114-47DA-833B-AC3B0273839E}" destId="{24E43064-7BCC-40A2-99AD-6F4B4EE36CF6}" srcOrd="5" destOrd="0" presId="urn:microsoft.com/office/officeart/2018/2/layout/IconVerticalSolidList"/>
    <dgm:cxn modelId="{BF2D3168-A3F5-41F4-9CB5-AD66EECAB7F6}" type="presParOf" srcId="{16500D7C-F114-47DA-833B-AC3B0273839E}" destId="{926F03EA-F882-43C9-80C3-E56408C11A93}" srcOrd="6" destOrd="0" presId="urn:microsoft.com/office/officeart/2018/2/layout/IconVerticalSolidList"/>
    <dgm:cxn modelId="{B7D0A1A6-5E77-4794-8FCE-84775EB6EFFA}" type="presParOf" srcId="{926F03EA-F882-43C9-80C3-E56408C11A93}" destId="{AE6CFC15-4F44-40BE-B06F-25AA786FFD6E}" srcOrd="0" destOrd="0" presId="urn:microsoft.com/office/officeart/2018/2/layout/IconVerticalSolidList"/>
    <dgm:cxn modelId="{F4D42071-1358-475F-BE68-71B133BF486B}" type="presParOf" srcId="{926F03EA-F882-43C9-80C3-E56408C11A93}" destId="{0BA0A04A-5492-44D0-B852-47B552D980E8}" srcOrd="1" destOrd="0" presId="urn:microsoft.com/office/officeart/2018/2/layout/IconVerticalSolidList"/>
    <dgm:cxn modelId="{F8B4326E-D421-42C1-9B23-419FE139BCF3}" type="presParOf" srcId="{926F03EA-F882-43C9-80C3-E56408C11A93}" destId="{A5A1D5A5-FC37-47ED-95EA-D0FC210839AF}" srcOrd="2" destOrd="0" presId="urn:microsoft.com/office/officeart/2018/2/layout/IconVerticalSolidList"/>
    <dgm:cxn modelId="{8D8EDBD8-260F-4209-9D69-18701FC9C9E2}" type="presParOf" srcId="{926F03EA-F882-43C9-80C3-E56408C11A93}" destId="{4BE90808-0027-4608-85B9-629121079D2E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F90BFEA-50D0-E846-919F-EB809C69998E}">
      <dsp:nvSpPr>
        <dsp:cNvPr id="0" name=""/>
        <dsp:cNvSpPr/>
      </dsp:nvSpPr>
      <dsp:spPr>
        <a:xfrm>
          <a:off x="0" y="99140"/>
          <a:ext cx="7003777" cy="1831854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Client is 29 years old and weighs 155 lbs</a:t>
          </a:r>
        </a:p>
      </dsp:txBody>
      <dsp:txXfrm>
        <a:off x="89424" y="188564"/>
        <a:ext cx="6824929" cy="1653006"/>
      </dsp:txXfrm>
    </dsp:sp>
    <dsp:sp modelId="{0763A6FD-80DF-3647-BE86-1DFFDAB3D6BD}">
      <dsp:nvSpPr>
        <dsp:cNvPr id="0" name=""/>
        <dsp:cNvSpPr/>
      </dsp:nvSpPr>
      <dsp:spPr>
        <a:xfrm>
          <a:off x="0" y="2005875"/>
          <a:ext cx="7003777" cy="1831854"/>
        </a:xfrm>
        <a:prstGeom prst="roundRect">
          <a:avLst/>
        </a:prstGeom>
        <a:solidFill>
          <a:schemeClr val="accent2">
            <a:hueOff val="-753820"/>
            <a:satOff val="189"/>
            <a:lumOff val="352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Activity guides express she should be: 150-300 minutes of moderate-intensity (aerobic activity) or 75-150 vigorous-intensity(aerobic activity) weekly(US Dept.)</a:t>
          </a:r>
        </a:p>
      </dsp:txBody>
      <dsp:txXfrm>
        <a:off x="89424" y="2095299"/>
        <a:ext cx="6824929" cy="1653006"/>
      </dsp:txXfrm>
    </dsp:sp>
    <dsp:sp modelId="{52F5E671-98DC-A24B-BAEC-75D753B9AD3E}">
      <dsp:nvSpPr>
        <dsp:cNvPr id="0" name=""/>
        <dsp:cNvSpPr/>
      </dsp:nvSpPr>
      <dsp:spPr>
        <a:xfrm>
          <a:off x="0" y="3912609"/>
          <a:ext cx="7003777" cy="1831854"/>
        </a:xfrm>
        <a:prstGeom prst="roundRect">
          <a:avLst/>
        </a:prstGeom>
        <a:solidFill>
          <a:schemeClr val="accent2">
            <a:hueOff val="-1507639"/>
            <a:satOff val="378"/>
            <a:lumOff val="705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2 or more days of moderate-intensity muscle-strengthening exercises(US Dept.)</a:t>
          </a:r>
        </a:p>
      </dsp:txBody>
      <dsp:txXfrm>
        <a:off x="89424" y="4002033"/>
        <a:ext cx="6824929" cy="165300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A06B7FA-5FE3-9647-8290-E7E512D21A4E}">
      <dsp:nvSpPr>
        <dsp:cNvPr id="0" name=""/>
        <dsp:cNvSpPr/>
      </dsp:nvSpPr>
      <dsp:spPr>
        <a:xfrm>
          <a:off x="0" y="39851"/>
          <a:ext cx="11274612" cy="62361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Frequency- how often is the exercise </a:t>
          </a:r>
        </a:p>
      </dsp:txBody>
      <dsp:txXfrm>
        <a:off x="30442" y="70293"/>
        <a:ext cx="11213728" cy="562726"/>
      </dsp:txXfrm>
    </dsp:sp>
    <dsp:sp modelId="{2A9EF82C-FF8F-3F42-8D7E-42A5A6C82F28}">
      <dsp:nvSpPr>
        <dsp:cNvPr id="0" name=""/>
        <dsp:cNvSpPr/>
      </dsp:nvSpPr>
      <dsp:spPr>
        <a:xfrm>
          <a:off x="0" y="738341"/>
          <a:ext cx="11274612" cy="62361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Intensity-how hard is the exercise </a:t>
          </a:r>
        </a:p>
      </dsp:txBody>
      <dsp:txXfrm>
        <a:off x="30442" y="768783"/>
        <a:ext cx="11213728" cy="562726"/>
      </dsp:txXfrm>
    </dsp:sp>
    <dsp:sp modelId="{2D114EF9-9484-1A41-A3EE-1F8A462566E3}">
      <dsp:nvSpPr>
        <dsp:cNvPr id="0" name=""/>
        <dsp:cNvSpPr/>
      </dsp:nvSpPr>
      <dsp:spPr>
        <a:xfrm>
          <a:off x="0" y="1436831"/>
          <a:ext cx="11274612" cy="62361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Time-how long is the exercise </a:t>
          </a:r>
        </a:p>
      </dsp:txBody>
      <dsp:txXfrm>
        <a:off x="30442" y="1467273"/>
        <a:ext cx="11213728" cy="562726"/>
      </dsp:txXfrm>
    </dsp:sp>
    <dsp:sp modelId="{815C85D8-9543-B84C-8116-62A670C1F565}">
      <dsp:nvSpPr>
        <dsp:cNvPr id="0" name=""/>
        <dsp:cNvSpPr/>
      </dsp:nvSpPr>
      <dsp:spPr>
        <a:xfrm>
          <a:off x="0" y="2135321"/>
          <a:ext cx="11274612" cy="62361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Type-what is the mode of exercise</a:t>
          </a:r>
        </a:p>
      </dsp:txBody>
      <dsp:txXfrm>
        <a:off x="30442" y="2165763"/>
        <a:ext cx="11213728" cy="562726"/>
      </dsp:txXfrm>
    </dsp:sp>
    <dsp:sp modelId="{B189866B-9097-9C4F-9A79-F47A81D3EDDE}">
      <dsp:nvSpPr>
        <dsp:cNvPr id="0" name=""/>
        <dsp:cNvSpPr/>
      </dsp:nvSpPr>
      <dsp:spPr>
        <a:xfrm>
          <a:off x="0" y="2833811"/>
          <a:ext cx="11274612" cy="62361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Volume-what is the total amount of the exercise </a:t>
          </a:r>
        </a:p>
      </dsp:txBody>
      <dsp:txXfrm>
        <a:off x="30442" y="2864253"/>
        <a:ext cx="11213728" cy="562726"/>
      </dsp:txXfrm>
    </dsp:sp>
    <dsp:sp modelId="{C3055B94-567E-5848-B20C-4A5D19E9EFE2}">
      <dsp:nvSpPr>
        <dsp:cNvPr id="0" name=""/>
        <dsp:cNvSpPr/>
      </dsp:nvSpPr>
      <dsp:spPr>
        <a:xfrm>
          <a:off x="0" y="3532301"/>
          <a:ext cx="11274612" cy="62361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Progression-how is the program advanced </a:t>
          </a:r>
        </a:p>
      </dsp:txBody>
      <dsp:txXfrm>
        <a:off x="30442" y="3562743"/>
        <a:ext cx="11213728" cy="56272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3CCA3E3-B843-4659-9C8F-E47AC606A56F}">
      <dsp:nvSpPr>
        <dsp:cNvPr id="0" name=""/>
        <dsp:cNvSpPr/>
      </dsp:nvSpPr>
      <dsp:spPr>
        <a:xfrm>
          <a:off x="0" y="1741"/>
          <a:ext cx="11274612" cy="882585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2225959-C339-4EFF-B786-394115187801}">
      <dsp:nvSpPr>
        <dsp:cNvPr id="0" name=""/>
        <dsp:cNvSpPr/>
      </dsp:nvSpPr>
      <dsp:spPr>
        <a:xfrm>
          <a:off x="266982" y="200323"/>
          <a:ext cx="485421" cy="485421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1D86C6D-C5C2-4E6F-95D1-3D3E0B0F24F6}">
      <dsp:nvSpPr>
        <dsp:cNvPr id="0" name=""/>
        <dsp:cNvSpPr/>
      </dsp:nvSpPr>
      <dsp:spPr>
        <a:xfrm>
          <a:off x="1019386" y="1741"/>
          <a:ext cx="10255225" cy="8825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3407" tIns="93407" rIns="93407" bIns="93407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How is the program advanced? </a:t>
          </a:r>
        </a:p>
      </dsp:txBody>
      <dsp:txXfrm>
        <a:off x="1019386" y="1741"/>
        <a:ext cx="10255225" cy="882585"/>
      </dsp:txXfrm>
    </dsp:sp>
    <dsp:sp modelId="{F480EAF5-C758-4CBF-AB26-DF082DA88EED}">
      <dsp:nvSpPr>
        <dsp:cNvPr id="0" name=""/>
        <dsp:cNvSpPr/>
      </dsp:nvSpPr>
      <dsp:spPr>
        <a:xfrm>
          <a:off x="0" y="1104973"/>
          <a:ext cx="11274612" cy="882585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C5F34EF-1775-443E-A7D8-2314EEACFC5D}">
      <dsp:nvSpPr>
        <dsp:cNvPr id="0" name=""/>
        <dsp:cNvSpPr/>
      </dsp:nvSpPr>
      <dsp:spPr>
        <a:xfrm>
          <a:off x="266982" y="1303554"/>
          <a:ext cx="485421" cy="485421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CCE4098-84B1-44FD-A3FA-6AB1BD76F019}">
      <dsp:nvSpPr>
        <dsp:cNvPr id="0" name=""/>
        <dsp:cNvSpPr/>
      </dsp:nvSpPr>
      <dsp:spPr>
        <a:xfrm>
          <a:off x="1019386" y="1104973"/>
          <a:ext cx="10255225" cy="8825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3407" tIns="93407" rIns="93407" bIns="93407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Gauging progression you will be increasing your weight by 5 lbs/week and increase how many rounds you can do per workout.</a:t>
          </a:r>
        </a:p>
      </dsp:txBody>
      <dsp:txXfrm>
        <a:off x="1019386" y="1104973"/>
        <a:ext cx="10255225" cy="882585"/>
      </dsp:txXfrm>
    </dsp:sp>
    <dsp:sp modelId="{2C0ECE3B-8511-4297-8FD1-B1CB6D424722}">
      <dsp:nvSpPr>
        <dsp:cNvPr id="0" name=""/>
        <dsp:cNvSpPr/>
      </dsp:nvSpPr>
      <dsp:spPr>
        <a:xfrm>
          <a:off x="0" y="2208204"/>
          <a:ext cx="11274612" cy="882585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E4F5D77-7436-48F8-BAC3-E59E6667D0D9}">
      <dsp:nvSpPr>
        <dsp:cNvPr id="0" name=""/>
        <dsp:cNvSpPr/>
      </dsp:nvSpPr>
      <dsp:spPr>
        <a:xfrm>
          <a:off x="266982" y="2406786"/>
          <a:ext cx="485421" cy="485421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4CC8F2A-7AD0-4F1F-8DF7-B9BCB9C09357}">
      <dsp:nvSpPr>
        <dsp:cNvPr id="0" name=""/>
        <dsp:cNvSpPr/>
      </dsp:nvSpPr>
      <dsp:spPr>
        <a:xfrm>
          <a:off x="1019386" y="2208204"/>
          <a:ext cx="10255225" cy="8825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3407" tIns="93407" rIns="93407" bIns="93407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This will help you get stronger in strength and muscular endurance.</a:t>
          </a:r>
        </a:p>
      </dsp:txBody>
      <dsp:txXfrm>
        <a:off x="1019386" y="2208204"/>
        <a:ext cx="10255225" cy="882585"/>
      </dsp:txXfrm>
    </dsp:sp>
    <dsp:sp modelId="{2D2BEC6D-CA93-4CD8-AA48-431DA02553A9}">
      <dsp:nvSpPr>
        <dsp:cNvPr id="0" name=""/>
        <dsp:cNvSpPr/>
      </dsp:nvSpPr>
      <dsp:spPr>
        <a:xfrm>
          <a:off x="0" y="3311436"/>
          <a:ext cx="11274612" cy="882585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CEC5582-A02B-4FB2-B2A8-4AFE5E7F3DBE}">
      <dsp:nvSpPr>
        <dsp:cNvPr id="0" name=""/>
        <dsp:cNvSpPr/>
      </dsp:nvSpPr>
      <dsp:spPr>
        <a:xfrm>
          <a:off x="266982" y="3510017"/>
          <a:ext cx="485421" cy="485421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5F0D021-5B07-4253-9A7A-379EEA0E4FC6}">
      <dsp:nvSpPr>
        <dsp:cNvPr id="0" name=""/>
        <dsp:cNvSpPr/>
      </dsp:nvSpPr>
      <dsp:spPr>
        <a:xfrm>
          <a:off x="1019386" y="3311436"/>
          <a:ext cx="10255225" cy="8825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3407" tIns="93407" rIns="93407" bIns="93407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Always want to continue to get better and stronger each week.</a:t>
          </a:r>
        </a:p>
      </dsp:txBody>
      <dsp:txXfrm>
        <a:off x="1019386" y="3311436"/>
        <a:ext cx="10255225" cy="88258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70BEDEC-24EC-4A33-AE64-54EA8E4D7FAF}">
      <dsp:nvSpPr>
        <dsp:cNvPr id="0" name=""/>
        <dsp:cNvSpPr/>
      </dsp:nvSpPr>
      <dsp:spPr>
        <a:xfrm>
          <a:off x="0" y="2425"/>
          <a:ext cx="7003777" cy="1229211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6C6D58D-C5F4-4305-90A1-7E9E86037A31}">
      <dsp:nvSpPr>
        <dsp:cNvPr id="0" name=""/>
        <dsp:cNvSpPr/>
      </dsp:nvSpPr>
      <dsp:spPr>
        <a:xfrm>
          <a:off x="371836" y="278997"/>
          <a:ext cx="676066" cy="676066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AAB34F0-8138-4F4B-8361-49DFC8F462E5}">
      <dsp:nvSpPr>
        <dsp:cNvPr id="0" name=""/>
        <dsp:cNvSpPr/>
      </dsp:nvSpPr>
      <dsp:spPr>
        <a:xfrm>
          <a:off x="1419739" y="2425"/>
          <a:ext cx="5584037" cy="12292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0092" tIns="130092" rIns="130092" bIns="130092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Great results overall with everything</a:t>
          </a:r>
        </a:p>
      </dsp:txBody>
      <dsp:txXfrm>
        <a:off x="1419739" y="2425"/>
        <a:ext cx="5584037" cy="1229211"/>
      </dsp:txXfrm>
    </dsp:sp>
    <dsp:sp modelId="{08F05AA2-2599-47A7-AEAF-F2F04E4D3A30}">
      <dsp:nvSpPr>
        <dsp:cNvPr id="0" name=""/>
        <dsp:cNvSpPr/>
      </dsp:nvSpPr>
      <dsp:spPr>
        <a:xfrm>
          <a:off x="0" y="1538939"/>
          <a:ext cx="7003777" cy="1229211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39838E7-BC21-44E6-AC19-17CB15788423}">
      <dsp:nvSpPr>
        <dsp:cNvPr id="0" name=""/>
        <dsp:cNvSpPr/>
      </dsp:nvSpPr>
      <dsp:spPr>
        <a:xfrm>
          <a:off x="371836" y="1815512"/>
          <a:ext cx="676066" cy="676066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2003A60-1DE7-47B3-A79E-4BB58B9FB081}">
      <dsp:nvSpPr>
        <dsp:cNvPr id="0" name=""/>
        <dsp:cNvSpPr/>
      </dsp:nvSpPr>
      <dsp:spPr>
        <a:xfrm>
          <a:off x="1419739" y="1538939"/>
          <a:ext cx="5584037" cy="12292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0092" tIns="130092" rIns="130092" bIns="130092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Tailored the program around the style which you like to workout</a:t>
          </a:r>
        </a:p>
      </dsp:txBody>
      <dsp:txXfrm>
        <a:off x="1419739" y="1538939"/>
        <a:ext cx="5584037" cy="1229211"/>
      </dsp:txXfrm>
    </dsp:sp>
    <dsp:sp modelId="{5687DEF8-8908-4CCC-AD89-6B339DA23DE3}">
      <dsp:nvSpPr>
        <dsp:cNvPr id="0" name=""/>
        <dsp:cNvSpPr/>
      </dsp:nvSpPr>
      <dsp:spPr>
        <a:xfrm>
          <a:off x="0" y="3075453"/>
          <a:ext cx="7003777" cy="1229211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8DECEA6-8787-4C6F-B1C0-6C15928AE384}">
      <dsp:nvSpPr>
        <dsp:cNvPr id="0" name=""/>
        <dsp:cNvSpPr/>
      </dsp:nvSpPr>
      <dsp:spPr>
        <a:xfrm>
          <a:off x="371836" y="3352026"/>
          <a:ext cx="676066" cy="676066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1B8680D-96CF-4050-9B3F-0D6B0E5086BC}">
      <dsp:nvSpPr>
        <dsp:cNvPr id="0" name=""/>
        <dsp:cNvSpPr/>
      </dsp:nvSpPr>
      <dsp:spPr>
        <a:xfrm>
          <a:off x="1419739" y="3075453"/>
          <a:ext cx="5584037" cy="12292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0092" tIns="130092" rIns="130092" bIns="130092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Goals will be to increase strength and flexibility through the 4 weeks in-order to improve Push-Up and Sit and Reach tests</a:t>
          </a:r>
        </a:p>
      </dsp:txBody>
      <dsp:txXfrm>
        <a:off x="1419739" y="3075453"/>
        <a:ext cx="5584037" cy="1229211"/>
      </dsp:txXfrm>
    </dsp:sp>
    <dsp:sp modelId="{AE6CFC15-4F44-40BE-B06F-25AA786FFD6E}">
      <dsp:nvSpPr>
        <dsp:cNvPr id="0" name=""/>
        <dsp:cNvSpPr/>
      </dsp:nvSpPr>
      <dsp:spPr>
        <a:xfrm>
          <a:off x="0" y="4611968"/>
          <a:ext cx="7003777" cy="1229211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BA0A04A-5492-44D0-B852-47B552D980E8}">
      <dsp:nvSpPr>
        <dsp:cNvPr id="0" name=""/>
        <dsp:cNvSpPr/>
      </dsp:nvSpPr>
      <dsp:spPr>
        <a:xfrm>
          <a:off x="371836" y="4888540"/>
          <a:ext cx="676066" cy="676066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BE90808-0027-4608-85B9-629121079D2E}">
      <dsp:nvSpPr>
        <dsp:cNvPr id="0" name=""/>
        <dsp:cNvSpPr/>
      </dsp:nvSpPr>
      <dsp:spPr>
        <a:xfrm>
          <a:off x="1419739" y="4611968"/>
          <a:ext cx="5584037" cy="12292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0092" tIns="130092" rIns="130092" bIns="130092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Achieving recommended fitness guidelines with this program </a:t>
          </a:r>
        </a:p>
      </dsp:txBody>
      <dsp:txXfrm>
        <a:off x="1419739" y="4611968"/>
        <a:ext cx="5584037" cy="122921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DF9204-3F29-4C3A-BA41-3063400202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03393CD-7262-4AC7-80E6-52FE6F3F39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000"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D430AE-0210-4E82-AD7B-41B112DE7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alpha val="60000"/>
                  </a:schemeClr>
                </a:solidFill>
                <a:latin typeface="+mn-lt"/>
              </a:defRPr>
            </a:lvl1pPr>
          </a:lstStyle>
          <a:p>
            <a:fld id="{11A6662E-FAF4-44BC-88B5-85A7CBFB6D30}" type="datetime1">
              <a:rPr lang="en-US" smtClean="0"/>
              <a:pPr/>
              <a:t>4/23/24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221974-7DEC-459D-9642-CB5B59C827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alpha val="60000"/>
                  </a:schemeClr>
                </a:solidFill>
                <a:latin typeface="+mn-lt"/>
              </a:defRPr>
            </a:lvl1pPr>
          </a:lstStyle>
          <a:p>
            <a:endParaRPr lang="en-US">
              <a:solidFill>
                <a:schemeClr val="tx1">
                  <a:alpha val="60000"/>
                </a:scheme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731837-C94E-4B5B-BCF0-110C69EDB4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alpha val="60000"/>
                  </a:schemeClr>
                </a:solidFill>
                <a:latin typeface="+mn-lt"/>
              </a:defRPr>
            </a:lvl1pPr>
          </a:lstStyle>
          <a:p>
            <a:fld id="{73B850FF-6169-4056-8077-06FFA93A536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39172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4CC1FC-ADE8-488C-A1DA-2FD569FD4D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694" y="365760"/>
            <a:ext cx="10895106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F02842-38C3-46D6-8527-0F6FE623C5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864CF5-F681-40C2-88CC-E02206C9CE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5F08A-1E71-4B2B-BB49-E743F2903911}" type="datetime1">
              <a:rPr lang="en-US" smtClean="0"/>
              <a:t>4/23/24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C04753-4FE4-4A6F-99BB-CFFC92E0CD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A569D1-DB13-4BD9-8BA9-0DEAD98F89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33910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020B05-7BF6-4073-9106-FA19E97273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8EE8D7-6B58-4A3F-9DD5-E563D5192A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02990E-9F0A-446A-B5B8-459CA8D98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17D9E-721A-44BB-8863-9873FE64DA75}" type="datetime1">
              <a:rPr lang="en-US" smtClean="0"/>
              <a:t>4/23/24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E68EAA-4377-45FF-9D7C-9E77BC9F27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07FA71-74C3-44B8-A0AC-E18A1E76B4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08067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B71F12-2D88-4F76-AF46-BD5156C127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694" y="365760"/>
            <a:ext cx="10895106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E1AA46-E3EB-4704-B019-F90F1E6177A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8695" y="1825625"/>
            <a:ext cx="5561106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C17480F-A530-4D05-9A22-E573FB4BA6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199" y="1825625"/>
            <a:ext cx="5561105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B56FDA-C47A-4F4A-A364-BA60A25AB9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1DA2F-80B8-49CF-99FB-5ABCA53A607A}" type="datetime1">
              <a:rPr lang="en-US" smtClean="0"/>
              <a:t>4/23/24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26D8DD-6D84-44D4-8A1B-57615B3ED8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C8FE31-B577-4017-8AFE-A8BA09596E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3594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EC28C9-B8CC-413F-9FFA-626680E4A8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694" y="365125"/>
            <a:ext cx="1127461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53FE72-9D42-45F5-A37F-B12130388A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5256" y="1752600"/>
            <a:ext cx="5532319" cy="823912"/>
          </a:xfrm>
        </p:spPr>
        <p:txBody>
          <a:bodyPr anchor="b"/>
          <a:lstStyle>
            <a:lvl1pPr marL="0" indent="0">
              <a:buNone/>
              <a:defRPr sz="24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E3A31D-9B5F-4DE3-B18D-F7F77782EB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5256" y="2666999"/>
            <a:ext cx="5532319" cy="35226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0BE1D2D-822C-466C-A7B9-1A2D97366A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752600"/>
            <a:ext cx="5561106" cy="823912"/>
          </a:xfrm>
        </p:spPr>
        <p:txBody>
          <a:bodyPr anchor="b"/>
          <a:lstStyle>
            <a:lvl1pPr marL="0" indent="0">
              <a:buNone/>
              <a:defRPr sz="24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6F13B2C-44CA-49C4-BC84-02AF1638F3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666999"/>
            <a:ext cx="5561106" cy="35226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793CB55-E9C1-4CE6-9B61-81B71475B9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52172-E6C9-4B6C-929A-A9DE3837BBF1}" type="datetime1">
              <a:rPr lang="en-US" smtClean="0"/>
              <a:t>4/23/24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DF22318-747B-4EC9-862C-D9FD488CCC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CFBDDDF-16BD-438D-937D-0E3E30E74E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14336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792D5F-0BD4-4517-9233-E08AF405B6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694" y="365760"/>
            <a:ext cx="1127461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83523B8-51E3-48B8-BFD8-CE95061980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8693" y="6416675"/>
            <a:ext cx="2921715" cy="365125"/>
          </a:xfrm>
        </p:spPr>
        <p:txBody>
          <a:bodyPr/>
          <a:lstStyle/>
          <a:p>
            <a:fld id="{3AB41CFF-90C9-47B3-9DA1-F2BF8D839F7E}" type="datetime1">
              <a:rPr lang="en-US" smtClean="0"/>
              <a:t>4/23/24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D739B90-5D50-4424-B51D-53C3916218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6F9286-3A00-4D3C-A3F0-50AC9045C4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33826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2933BE2-665A-42DA-A3B7-835F81A3F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048FA-06AB-4884-A69B-986B96E68A24}" type="datetime1">
              <a:rPr lang="en-US" smtClean="0"/>
              <a:t>4/23/24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34DBCBD-AD42-432D-ABA9-20D616AF3E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140251-3596-4673-B24B-59A6F9ED8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03854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6A81A1-6D8E-4DD6-8E49-DABDE6D107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3F18F-F78D-4A31-A6BC-6552105BCF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82C2F4-BDF4-4A4F-AA3D-52692932C2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113850F-5C87-4F08-9658-EAF049B60E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B7ABA-0172-4F9C-889D-567164F66BCD}" type="datetime1">
              <a:rPr lang="en-US" smtClean="0"/>
              <a:t>4/23/24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0BCE9A-A746-4439-B5D3-966FBC8E5F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1D3B51-AA2E-4AA1-8062-A0D476D8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55512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D02CF7-F453-4B3E-9510-D747979878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3E2A1B9-8A2A-4B49-8B79-76D3EEB36B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9FEA03-0EC4-4085-AE63-4AA492D61A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05AD5B-0DEA-4C6F-94D2-FAA99F2E5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C6A5B-8AE7-4A41-B5A7-9ADC6686DC18}" type="datetime1">
              <a:rPr lang="en-US" smtClean="0"/>
              <a:t>4/23/24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DC6744-7CBA-4A1D-8F87-10699F9812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AD9048-35FF-4BE9-8157-BE4BAA1C72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26157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7ABDD2-E186-4F25-8FDE-D1E875E9C3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318CC5B-A7E0-48B1-8329-6533AC76E7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905B1B-77FE-4BFC-BF87-87DA989F00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59632-1575-4E14-B53B-3DC3D5ED3947}" type="datetime1">
              <a:rPr lang="en-US" smtClean="0"/>
              <a:t>4/23/24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18531E-1B90-4631-BD37-4BB1DBFABF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8A55E8-88DC-4280-8E04-FF50FF8EDB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62823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960633D-90E4-4F5A-9EBF-DDEC2B0B471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DDD3065-FA3D-42C8-BFDA-967C87F4F2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DC126F-38E2-4425-861F-98ED432284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A6868-2568-4CC9-B302-F37117B01A6E}" type="datetime1">
              <a:rPr lang="en-US" smtClean="0"/>
              <a:t>4/23/24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9645D8-F22A-4354-A8B3-96E8A2D232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9E2295-A616-4D57-8800-7B7E213A8C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95801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0BABF38A-8A0D-492E-BD20-6CF4D46B50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58004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9984D45-0ED3-4D03-8E44-5E355C9134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694" y="425450"/>
            <a:ext cx="1127461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687D6E-D1E9-489C-9AA9-3575C39BAA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8694" y="1949450"/>
            <a:ext cx="11274612" cy="4195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364E9C-08EE-4B1B-B3FC-D6D997F4EA3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8694" y="64166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alpha val="60000"/>
                  </a:schemeClr>
                </a:solidFill>
                <a:latin typeface="+mn-lt"/>
              </a:defRPr>
            </a:lvl1pPr>
          </a:lstStyle>
          <a:p>
            <a:fld id="{57E0CF6C-748E-4B7A-BC8B-3011EF78ED13}" type="datetime1">
              <a:rPr lang="en-US" smtClean="0"/>
              <a:pPr/>
              <a:t>4/23/24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B0A1F1-38FE-4C27-81E6-A43A54793F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1667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alpha val="60000"/>
                  </a:schemeClr>
                </a:solidFill>
                <a:latin typeface="+mn-lt"/>
              </a:defRPr>
            </a:lvl1pPr>
          </a:lstStyle>
          <a:p>
            <a:endParaRPr lang="en-US" dirty="0">
              <a:solidFill>
                <a:schemeClr val="tx1">
                  <a:alpha val="60000"/>
                </a:scheme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26B39A-FFD8-42EF-ADC7-7DB3B302F8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90106" y="64166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alpha val="60000"/>
                  </a:schemeClr>
                </a:solidFill>
                <a:latin typeface="+mn-lt"/>
              </a:defRPr>
            </a:lvl1pPr>
          </a:lstStyle>
          <a:p>
            <a:fld id="{73B850FF-6169-4056-8077-06FFA93A5366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4" name="Picture 13" descr="A picture containing sitting&#10;&#10;Description automatically generated">
            <a:extLst>
              <a:ext uri="{FF2B5EF4-FFF2-40B4-BE49-F238E27FC236}">
                <a16:creationId xmlns:a16="http://schemas.microsoft.com/office/drawing/2014/main" id="{BC526B7A-4801-4FD1-95C8-03AF22629E87}"/>
              </a:ext>
            </a:extLst>
          </p:cNvPr>
          <p:cNvPicPr>
            <a:picLocks noChangeAspect="1"/>
          </p:cNvPicPr>
          <p:nvPr/>
        </p:nvPicPr>
        <p:blipFill>
          <a:blip r:embed="rId13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4400" y="0"/>
            <a:ext cx="3654612" cy="4575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03939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694" r:id="rId7"/>
    <p:sldLayoutId id="2147483695" r:id="rId8"/>
    <p:sldLayoutId id="2147483696" r:id="rId9"/>
    <p:sldLayoutId id="2147483697" r:id="rId10"/>
    <p:sldLayoutId id="2147483704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b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Clr>
          <a:schemeClr val="accent1"/>
        </a:buClr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slideLayout" Target="../slideLayouts/slideLayout2.xml"/><Relationship Id="rId7" Type="http://schemas.openxmlformats.org/officeDocument/2006/relationships/diagramQuickStyle" Target="../diagrams/quickStyle1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10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microsoft.com/office/2007/relationships/diagramDrawing" Target="../diagrams/drawing1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slideLayout" Target="../slideLayouts/slideLayout2.xml"/><Relationship Id="rId7" Type="http://schemas.openxmlformats.org/officeDocument/2006/relationships/diagramColors" Target="../diagrams/colors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Relationship Id="rId9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slideLayout" Target="../slideLayouts/slideLayout2.xml"/><Relationship Id="rId7" Type="http://schemas.openxmlformats.org/officeDocument/2006/relationships/diagramColors" Target="../diagrams/colors3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Relationship Id="rId9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4.xml"/><Relationship Id="rId3" Type="http://schemas.openxmlformats.org/officeDocument/2006/relationships/slideLayout" Target="../slideLayouts/slideLayout2.xml"/><Relationship Id="rId7" Type="http://schemas.openxmlformats.org/officeDocument/2006/relationships/diagramQuickStyle" Target="../diagrams/quickStyle4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diagramLayout" Target="../diagrams/layout4.xml"/><Relationship Id="rId5" Type="http://schemas.openxmlformats.org/officeDocument/2006/relationships/diagramData" Target="../diagrams/data4.xml"/><Relationship Id="rId10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microsoft.com/office/2007/relationships/diagramDrawing" Target="../diagrams/drawing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5" Type="http://schemas.openxmlformats.org/officeDocument/2006/relationships/image" Target="../media/image4.png"/><Relationship Id="rId4" Type="http://schemas.openxmlformats.org/officeDocument/2006/relationships/hyperlink" Target="https://health.gov/sites/default/files/2019-09/Physical_Activity_Guidelines_2nd_edition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7FDDF72-DE39-4F99-A3C1-DD9D7815D7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E4ECE80-3AD1-450C-B62A-98788F1939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pic>
        <p:nvPicPr>
          <p:cNvPr id="4" name="Picture 3" descr="Gradient pastel colors on a top view">
            <a:extLst>
              <a:ext uri="{FF2B5EF4-FFF2-40B4-BE49-F238E27FC236}">
                <a16:creationId xmlns:a16="http://schemas.microsoft.com/office/drawing/2014/main" id="{D50165FA-C142-FDAB-4807-F6136754112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60000"/>
          </a:blip>
          <a:srcRect t="12343" r="-1" b="3383"/>
          <a:stretch/>
        </p:blipFill>
        <p:spPr>
          <a:xfrm>
            <a:off x="3048" y="10"/>
            <a:ext cx="12188952" cy="6856614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B9632603-447F-4389-863D-9820DB9915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V="1">
            <a:off x="6951981" y="0"/>
            <a:ext cx="5236971" cy="6858001"/>
            <a:chOff x="6951981" y="0"/>
            <a:chExt cx="5236971" cy="6858001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354F4BB5-9639-4525-A748-2B2D8FDB10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5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6951981" y="692703"/>
              <a:ext cx="5236971" cy="6165298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4D9AF55E-83EF-4A42-A236-590299A7B9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5">
              <a:alphaModFix amt="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154" b="19117"/>
            <a:stretch/>
          </p:blipFill>
          <p:spPr>
            <a:xfrm rot="16200000" flipH="1">
              <a:off x="7618603" y="-373126"/>
              <a:ext cx="4197223" cy="4943475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FD593FC7-1326-D136-B948-779FC2D2C9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96275" y="744909"/>
            <a:ext cx="10190071" cy="3145855"/>
          </a:xfrm>
        </p:spPr>
        <p:txBody>
          <a:bodyPr anchor="b">
            <a:normAutofit/>
          </a:bodyPr>
          <a:lstStyle/>
          <a:p>
            <a:r>
              <a:rPr lang="en-US" sz="5200" dirty="0">
                <a:solidFill>
                  <a:srgbClr val="FFFFFF"/>
                </a:solidFill>
              </a:rPr>
              <a:t>Breakdown of Fitness Program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0B01A42-2149-F6EE-9A8C-DA63FC45858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18708" y="4069780"/>
            <a:ext cx="9781327" cy="2056617"/>
          </a:xfrm>
        </p:spPr>
        <p:txBody>
          <a:bodyPr anchor="t">
            <a:normAutofit/>
          </a:bodyPr>
          <a:lstStyle/>
          <a:p>
            <a:r>
              <a:rPr lang="en-US" sz="2200" dirty="0">
                <a:solidFill>
                  <a:srgbClr val="FFFFFF"/>
                </a:solidFill>
              </a:rPr>
              <a:t>Alec Koscielniak</a:t>
            </a:r>
          </a:p>
        </p:txBody>
      </p:sp>
      <p:pic>
        <p:nvPicPr>
          <p:cNvPr id="7" name="Audio 6">
            <a:extLst>
              <a:ext uri="{FF2B5EF4-FFF2-40B4-BE49-F238E27FC236}">
                <a16:creationId xmlns:a16="http://schemas.microsoft.com/office/drawing/2014/main" id="{2C3E5CD9-99C6-EDD3-DD0B-F05D978F09F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19704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7945"/>
    </mc:Choice>
    <mc:Fallback>
      <p:transition spd="slow" advTm="4794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6BF69D-F2AE-DD26-9428-C025097439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Summary of Fitness Results and SMART Goals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F46B4A-7F6A-0C66-A96B-6F3B3B0A2F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Great Results overall for my client Emma</a:t>
            </a:r>
          </a:p>
          <a:p>
            <a:r>
              <a:rPr lang="en-US" dirty="0"/>
              <a:t>Passed with Excellent rating in Rockport Walk Test and Curl-Up test</a:t>
            </a:r>
          </a:p>
          <a:p>
            <a:r>
              <a:rPr lang="en-US" dirty="0"/>
              <a:t>Fair rating on Push-Up Test</a:t>
            </a:r>
          </a:p>
          <a:p>
            <a:r>
              <a:rPr lang="en-US" dirty="0"/>
              <a:t>Good Rating on Sit and Reach Test</a:t>
            </a:r>
          </a:p>
          <a:p>
            <a:r>
              <a:rPr lang="en-US" dirty="0"/>
              <a:t>BMI: Normal Weight, Waist–Height Ratio: Slim</a:t>
            </a:r>
          </a:p>
          <a:p>
            <a:r>
              <a:rPr lang="en-US" dirty="0"/>
              <a:t>Goals: Increase Push-Ups in 1 month, Increased Flexibility </a:t>
            </a:r>
          </a:p>
        </p:txBody>
      </p:sp>
      <p:pic>
        <p:nvPicPr>
          <p:cNvPr id="7" name="Audio 6">
            <a:extLst>
              <a:ext uri="{FF2B5EF4-FFF2-40B4-BE49-F238E27FC236}">
                <a16:creationId xmlns:a16="http://schemas.microsoft.com/office/drawing/2014/main" id="{AEA7D1B6-122B-FE4F-26F3-8B1EE0D2BF8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08845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0777"/>
    </mc:Choice>
    <mc:Fallback>
      <p:transition spd="slow" advTm="10077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8651CFA9-6065-4243-AC48-858E35978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7962AE0-6A1C-4B76-9D52-10E5E6D7D3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7AB7BDB5-BE0D-446B-AA57-16A1D859E5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V="1">
            <a:off x="3048" y="1"/>
            <a:ext cx="5236971" cy="6858000"/>
            <a:chOff x="20829" y="1"/>
            <a:chExt cx="5236971" cy="6857999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8908FD00-E296-493C-89F7-EE7DB15D20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4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1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829" y="692703"/>
              <a:ext cx="5236971" cy="6165297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0E9000E1-E55C-4724-B0E8-CC588826F5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1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154" b="19117"/>
            <a:stretch/>
          </p:blipFill>
          <p:spPr>
            <a:xfrm rot="5400000">
              <a:off x="393956" y="-373126"/>
              <a:ext cx="4197222" cy="4943475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0FA2E219-3601-F47E-3C91-CE559E3056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559813"/>
            <a:ext cx="3352799" cy="5577934"/>
          </a:xfrm>
        </p:spPr>
        <p:txBody>
          <a:bodyPr>
            <a:normAutofit/>
          </a:bodyPr>
          <a:lstStyle/>
          <a:p>
            <a:r>
              <a:rPr lang="en-US" sz="4000"/>
              <a:t>Guidelines of Activity 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A5E15167-EAE0-D3CB-18CB-25AB2725AA7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92818771"/>
              </p:ext>
            </p:extLst>
          </p:nvPr>
        </p:nvGraphicFramePr>
        <p:xfrm>
          <a:off x="4807223" y="457200"/>
          <a:ext cx="7003777" cy="58436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7" name="Audio 6">
            <a:extLst>
              <a:ext uri="{FF2B5EF4-FFF2-40B4-BE49-F238E27FC236}">
                <a16:creationId xmlns:a16="http://schemas.microsoft.com/office/drawing/2014/main" id="{3E8ABE73-D5C5-ACDB-5522-7EC2A130539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45816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0094"/>
    </mc:Choice>
    <mc:Fallback>
      <p:transition spd="slow" advTm="6009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AB532D-B4AC-FF9C-B0DC-69AC5BF837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What is FITT-VP</a:t>
            </a:r>
            <a:endParaRPr lang="en-US" dirty="0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8A9BBB1F-69C2-4EB7-0944-8D5BDCE9F820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458694" y="1949450"/>
          <a:ext cx="11274612" cy="41957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8" name="Audio 7">
            <a:extLst>
              <a:ext uri="{FF2B5EF4-FFF2-40B4-BE49-F238E27FC236}">
                <a16:creationId xmlns:a16="http://schemas.microsoft.com/office/drawing/2014/main" id="{57C5936D-61EC-7ECC-B6B5-4CB2ADE9AAB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41332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9641"/>
    </mc:Choice>
    <mc:Fallback>
      <p:transition spd="slow" advTm="6964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71B744-18B7-9A7E-A246-453C7F6BB2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694" y="0"/>
            <a:ext cx="10464679" cy="1167843"/>
          </a:xfrm>
        </p:spPr>
        <p:txBody>
          <a:bodyPr>
            <a:normAutofit fontScale="90000"/>
          </a:bodyPr>
          <a:lstStyle/>
          <a:p>
            <a:r>
              <a:rPr lang="en-US" sz="2700" dirty="0"/>
              <a:t>Program-4 weeks, increasing weight by 5 </a:t>
            </a:r>
            <a:r>
              <a:rPr lang="en-US" sz="2700" dirty="0" err="1"/>
              <a:t>lbs</a:t>
            </a:r>
            <a:r>
              <a:rPr lang="en-US" sz="2700" dirty="0"/>
              <a:t>/week, increase 1 round/week</a:t>
            </a:r>
            <a:br>
              <a:rPr lang="en-US" dirty="0"/>
            </a:br>
            <a:r>
              <a:rPr lang="en-US" sz="1800" dirty="0"/>
              <a:t>Terms Used: AMRAP(As Many Rounds as Possible), EMOM (Every Minute on the Minute, remaining time is rest time), BW: Bodyweight</a:t>
            </a:r>
            <a:endParaRPr lang="en-US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06316B49-49CC-1C5E-0487-DE5D0417AF7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59655932"/>
              </p:ext>
            </p:extLst>
          </p:nvPr>
        </p:nvGraphicFramePr>
        <p:xfrm>
          <a:off x="661178" y="1167843"/>
          <a:ext cx="10869643" cy="55767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8705">
                  <a:extLst>
                    <a:ext uri="{9D8B030D-6E8A-4147-A177-3AD203B41FA5}">
                      <a16:colId xmlns:a16="http://schemas.microsoft.com/office/drawing/2014/main" val="279646502"/>
                    </a:ext>
                  </a:extLst>
                </a:gridCol>
                <a:gridCol w="1358705">
                  <a:extLst>
                    <a:ext uri="{9D8B030D-6E8A-4147-A177-3AD203B41FA5}">
                      <a16:colId xmlns:a16="http://schemas.microsoft.com/office/drawing/2014/main" val="2173710784"/>
                    </a:ext>
                  </a:extLst>
                </a:gridCol>
                <a:gridCol w="1507108">
                  <a:extLst>
                    <a:ext uri="{9D8B030D-6E8A-4147-A177-3AD203B41FA5}">
                      <a16:colId xmlns:a16="http://schemas.microsoft.com/office/drawing/2014/main" val="2802974655"/>
                    </a:ext>
                  </a:extLst>
                </a:gridCol>
                <a:gridCol w="1417113">
                  <a:extLst>
                    <a:ext uri="{9D8B030D-6E8A-4147-A177-3AD203B41FA5}">
                      <a16:colId xmlns:a16="http://schemas.microsoft.com/office/drawing/2014/main" val="641175071"/>
                    </a:ext>
                  </a:extLst>
                </a:gridCol>
                <a:gridCol w="1404743">
                  <a:extLst>
                    <a:ext uri="{9D8B030D-6E8A-4147-A177-3AD203B41FA5}">
                      <a16:colId xmlns:a16="http://schemas.microsoft.com/office/drawing/2014/main" val="2269095346"/>
                    </a:ext>
                  </a:extLst>
                </a:gridCol>
                <a:gridCol w="1393036">
                  <a:extLst>
                    <a:ext uri="{9D8B030D-6E8A-4147-A177-3AD203B41FA5}">
                      <a16:colId xmlns:a16="http://schemas.microsoft.com/office/drawing/2014/main" val="3260181718"/>
                    </a:ext>
                  </a:extLst>
                </a:gridCol>
                <a:gridCol w="1071528">
                  <a:extLst>
                    <a:ext uri="{9D8B030D-6E8A-4147-A177-3AD203B41FA5}">
                      <a16:colId xmlns:a16="http://schemas.microsoft.com/office/drawing/2014/main" val="1101056036"/>
                    </a:ext>
                  </a:extLst>
                </a:gridCol>
                <a:gridCol w="1358705">
                  <a:extLst>
                    <a:ext uri="{9D8B030D-6E8A-4147-A177-3AD203B41FA5}">
                      <a16:colId xmlns:a16="http://schemas.microsoft.com/office/drawing/2014/main" val="3211254400"/>
                    </a:ext>
                  </a:extLst>
                </a:gridCol>
              </a:tblGrid>
              <a:tr h="533918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Sunday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Monday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Tuesday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Wed.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Thursday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Friday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Saturday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7510821"/>
                  </a:ext>
                </a:extLst>
              </a:tr>
              <a:tr h="1110926">
                <a:tc>
                  <a:txBody>
                    <a:bodyPr/>
                    <a:lstStyle/>
                    <a:p>
                      <a:r>
                        <a:rPr lang="en-US" sz="1200" dirty="0"/>
                        <a:t>Aerobic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Rest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10-15 minutes of Stairmaster:</a:t>
                      </a:r>
                    </a:p>
                    <a:p>
                      <a:r>
                        <a:rPr lang="en-US" sz="1200" dirty="0"/>
                        <a:t>Pace at 6.0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20 minutes: Incline walk. </a:t>
                      </a:r>
                    </a:p>
                    <a:p>
                      <a:r>
                        <a:rPr lang="en-US" sz="1200" dirty="0"/>
                        <a:t>Incline set to 11.0, Pace: 3.0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20 minutes: Incline Walk.</a:t>
                      </a:r>
                    </a:p>
                    <a:p>
                      <a:r>
                        <a:rPr lang="en-US" sz="1200" dirty="0"/>
                        <a:t>Incline:11.0</a:t>
                      </a:r>
                    </a:p>
                    <a:p>
                      <a:r>
                        <a:rPr lang="en-US" sz="1200" dirty="0"/>
                        <a:t>Pace 3.0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Rest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20 minutes of Stairmaster</a:t>
                      </a:r>
                    </a:p>
                    <a:p>
                      <a:r>
                        <a:rPr lang="en-US" sz="1200" dirty="0"/>
                        <a:t>Pace:5.0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20 minutes of Stationary Bike </a:t>
                      </a:r>
                    </a:p>
                    <a:p>
                      <a:r>
                        <a:rPr lang="en-US" sz="1200" dirty="0"/>
                        <a:t>Tension: 8</a:t>
                      </a:r>
                    </a:p>
                    <a:p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6941390"/>
                  </a:ext>
                </a:extLst>
              </a:tr>
              <a:tr h="3513972">
                <a:tc>
                  <a:txBody>
                    <a:bodyPr/>
                    <a:lstStyle/>
                    <a:p>
                      <a:r>
                        <a:rPr lang="en-US" sz="1200" dirty="0"/>
                        <a:t>Muscle-Strengthening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Rest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Warm-Up: Full body Stretching</a:t>
                      </a:r>
                    </a:p>
                    <a:p>
                      <a:endParaRPr lang="en-US" sz="1200" dirty="0"/>
                    </a:p>
                    <a:p>
                      <a:endParaRPr lang="en-US" sz="1200" dirty="0"/>
                    </a:p>
                    <a:p>
                      <a:r>
                        <a:rPr lang="en-US" sz="1200" dirty="0"/>
                        <a:t>25 minutes:</a:t>
                      </a:r>
                    </a:p>
                    <a:p>
                      <a:r>
                        <a:rPr lang="en-US" sz="1200" dirty="0"/>
                        <a:t>AMRAP(60% of max)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/>
                        <a:t>10 Burpees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/>
                        <a:t>10 Kettlebell Squats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/>
                        <a:t>10 Kettlebell Swings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/>
                        <a:t>10 </a:t>
                      </a:r>
                      <a:r>
                        <a:rPr lang="en-US" sz="1200" dirty="0" err="1"/>
                        <a:t>Airsquats</a:t>
                      </a:r>
                      <a:endParaRPr lang="en-US" sz="1200" dirty="0"/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US" sz="1200" dirty="0"/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US" sz="1200" dirty="0"/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sz="1200" dirty="0"/>
                        <a:t>Cool Down: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sz="1200" dirty="0"/>
                        <a:t>15 minutes Stretching w/deep breathing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Warm-Up:</a:t>
                      </a:r>
                    </a:p>
                    <a:p>
                      <a:r>
                        <a:rPr lang="en-US" sz="1200" dirty="0"/>
                        <a:t>Full body Stretching</a:t>
                      </a:r>
                    </a:p>
                    <a:p>
                      <a:endParaRPr lang="en-US" sz="1200" dirty="0"/>
                    </a:p>
                    <a:p>
                      <a:r>
                        <a:rPr lang="en-US" sz="1200" dirty="0"/>
                        <a:t>25 Minutes: EMOM(60% of max)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/>
                        <a:t>10 Push-Ups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/>
                        <a:t>5 Dips (BW)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/>
                        <a:t>10 </a:t>
                      </a:r>
                      <a:r>
                        <a:rPr lang="en-US" sz="1200" dirty="0" err="1"/>
                        <a:t>Dumbell</a:t>
                      </a:r>
                      <a:r>
                        <a:rPr lang="en-US" sz="1200" dirty="0"/>
                        <a:t> Curls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/>
                        <a:t>5 </a:t>
                      </a:r>
                      <a:r>
                        <a:rPr lang="en-US" sz="1200" dirty="0" err="1"/>
                        <a:t>Ez</a:t>
                      </a:r>
                      <a:r>
                        <a:rPr lang="en-US" sz="1200" dirty="0"/>
                        <a:t> Bar Curls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US" sz="1200" dirty="0"/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US" sz="1200" dirty="0"/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sz="1200" dirty="0"/>
                        <a:t>Cool Down: 15 minutes Stretching w/deep breathing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Warm-Up:</a:t>
                      </a:r>
                    </a:p>
                    <a:p>
                      <a:r>
                        <a:rPr lang="en-US" sz="1200" dirty="0"/>
                        <a:t>Full body Stretching</a:t>
                      </a:r>
                    </a:p>
                    <a:p>
                      <a:endParaRPr lang="en-US" sz="1200" dirty="0"/>
                    </a:p>
                    <a:p>
                      <a:r>
                        <a:rPr lang="en-US" sz="1200" dirty="0"/>
                        <a:t>20 Minutes:</a:t>
                      </a:r>
                    </a:p>
                    <a:p>
                      <a:r>
                        <a:rPr lang="en-US" sz="1200" dirty="0"/>
                        <a:t>AMRAP(70% of max)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/>
                        <a:t>10 RDLS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/>
                        <a:t>10 Sissy Squats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/>
                        <a:t>10 Elevated Heel Squats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/>
                        <a:t>10 Bulgarian Split Squats</a:t>
                      </a:r>
                    </a:p>
                    <a:p>
                      <a:endParaRPr lang="en-US" sz="1200" dirty="0"/>
                    </a:p>
                    <a:p>
                      <a:r>
                        <a:rPr lang="en-US" sz="1200" dirty="0"/>
                        <a:t>Cool Down:</a:t>
                      </a:r>
                    </a:p>
                    <a:p>
                      <a:r>
                        <a:rPr lang="en-US" sz="1200" dirty="0"/>
                        <a:t>15 minutes Stretching w/deep breathing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Warm-Up: Full body Stretching</a:t>
                      </a:r>
                    </a:p>
                    <a:p>
                      <a:endParaRPr lang="en-US" sz="1200" dirty="0"/>
                    </a:p>
                    <a:p>
                      <a:endParaRPr lang="en-US" sz="1200" dirty="0"/>
                    </a:p>
                    <a:p>
                      <a:r>
                        <a:rPr lang="en-US" sz="1200" dirty="0"/>
                        <a:t>20 Minutes:</a:t>
                      </a:r>
                    </a:p>
                    <a:p>
                      <a:r>
                        <a:rPr lang="en-US" sz="1200" dirty="0"/>
                        <a:t>AMRAP(70% of max)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/>
                        <a:t>5 barbell rows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/>
                        <a:t>5 barbell Shoulder Press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/>
                        <a:t>8 lateral raises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/>
                        <a:t>5 Single Arm Rows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endParaRPr lang="en-US" sz="1200" dirty="0"/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US" sz="1200" dirty="0"/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sz="1200" dirty="0"/>
                        <a:t>Cool Down: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sz="1200" dirty="0"/>
                        <a:t>15 minutes Stretching w/deep breathing 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Rest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Warm-Up:</a:t>
                      </a:r>
                    </a:p>
                    <a:p>
                      <a:r>
                        <a:rPr lang="en-US" sz="1200" dirty="0"/>
                        <a:t>Full body Stretching</a:t>
                      </a:r>
                    </a:p>
                    <a:p>
                      <a:endParaRPr lang="en-US" sz="1200" dirty="0"/>
                    </a:p>
                    <a:p>
                      <a:r>
                        <a:rPr lang="en-US" sz="1200" dirty="0"/>
                        <a:t>25 Minute: EMOM(BW)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/>
                        <a:t>5 Push-Ups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/>
                        <a:t>5 Burpees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/>
                        <a:t>5 Push-Ups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200" dirty="0"/>
                        <a:t>5 Burpees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endParaRPr lang="en-US" sz="1200" dirty="0"/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US" sz="1200" dirty="0"/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US" sz="1200" dirty="0"/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US" sz="1200" dirty="0"/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US" sz="1200" dirty="0"/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sz="1200" dirty="0"/>
                        <a:t>Cool Down: 15 minutes Stretching w/deep breathing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5688660"/>
                  </a:ext>
                </a:extLst>
              </a:tr>
            </a:tbl>
          </a:graphicData>
        </a:graphic>
      </p:graphicFrame>
      <p:pic>
        <p:nvPicPr>
          <p:cNvPr id="20" name="Audio 19">
            <a:extLst>
              <a:ext uri="{FF2B5EF4-FFF2-40B4-BE49-F238E27FC236}">
                <a16:creationId xmlns:a16="http://schemas.microsoft.com/office/drawing/2014/main" id="{0D7E33AA-CFED-1298-EBAA-49466B179F1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60717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64485"/>
    </mc:Choice>
    <mc:Fallback>
      <p:transition spd="slow" advTm="36448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DD12D5-6CE2-595B-5466-0105B596F6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Progression Principle</a:t>
            </a:r>
            <a:endParaRPr lang="en-US" dirty="0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8B01A67C-2428-28B5-C896-023D6FD16866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458694" y="1949450"/>
          <a:ext cx="11274612" cy="41957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10" name="Audio 9">
            <a:extLst>
              <a:ext uri="{FF2B5EF4-FFF2-40B4-BE49-F238E27FC236}">
                <a16:creationId xmlns:a16="http://schemas.microsoft.com/office/drawing/2014/main" id="{932B13C1-B5B4-92D2-AE09-D0592835CFE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79644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9598"/>
    </mc:Choice>
    <mc:Fallback>
      <p:transition spd="slow" advTm="10959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8651CFA9-6065-4243-AC48-858E35978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7962AE0-6A1C-4B76-9D52-10E5E6D7D3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7AB7BDB5-BE0D-446B-AA57-16A1D859E5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V="1">
            <a:off x="3048" y="1"/>
            <a:ext cx="5236971" cy="6858000"/>
            <a:chOff x="20829" y="1"/>
            <a:chExt cx="5236971" cy="6857999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8908FD00-E296-493C-89F7-EE7DB15D20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4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1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829" y="692703"/>
              <a:ext cx="5236971" cy="6165297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0E9000E1-E55C-4724-B0E8-CC588826F5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1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154" b="19117"/>
            <a:stretch/>
          </p:blipFill>
          <p:spPr>
            <a:xfrm rot="5400000">
              <a:off x="393956" y="-373126"/>
              <a:ext cx="4197222" cy="4943475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F14F62AB-6FD7-77AB-2B9A-D8C4741B41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559813"/>
            <a:ext cx="3352799" cy="5577934"/>
          </a:xfrm>
        </p:spPr>
        <p:txBody>
          <a:bodyPr>
            <a:normAutofit/>
          </a:bodyPr>
          <a:lstStyle/>
          <a:p>
            <a:r>
              <a:rPr lang="en-US" sz="4000"/>
              <a:t>Conclusion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026DCCB0-91D0-08F6-7D89-BA600B6003D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38283471"/>
              </p:ext>
            </p:extLst>
          </p:nvPr>
        </p:nvGraphicFramePr>
        <p:xfrm>
          <a:off x="4807223" y="457200"/>
          <a:ext cx="7003777" cy="58436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7" name="Audio 6">
            <a:extLst>
              <a:ext uri="{FF2B5EF4-FFF2-40B4-BE49-F238E27FC236}">
                <a16:creationId xmlns:a16="http://schemas.microsoft.com/office/drawing/2014/main" id="{E0166D0D-E812-CCEA-352E-DB63B2F13BB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12615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4505"/>
    </mc:Choice>
    <mc:Fallback>
      <p:transition spd="slow" advTm="10450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A73D14-FCAE-E93B-244A-3A641F7D6C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DDE016-709E-EB07-1B5C-80919399FA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US Department of Health and Human Services. (2018). Physical activity guidelines for Americans. </a:t>
            </a:r>
            <a:r>
              <a:rPr lang="en-US" sz="2000" dirty="0">
                <a:hlinkClick r:id="rId4"/>
              </a:rPr>
              <a:t>https://health.gov/sites/default/files/2019-09/Physical_Activity_Guidelines_2nd_edition.pdf</a:t>
            </a:r>
            <a:endParaRPr lang="en-US" sz="2000" dirty="0"/>
          </a:p>
          <a:p>
            <a:r>
              <a:rPr lang="en-US" sz="2000" dirty="0"/>
              <a:t>McCall, P. (2014, June 26). How to select the right intensity and repetitions for your clients. American Council on Exercise. https://</a:t>
            </a:r>
            <a:r>
              <a:rPr lang="en-US" sz="2000" dirty="0" err="1"/>
              <a:t>www.acefitness.org</a:t>
            </a:r>
            <a:r>
              <a:rPr lang="en-US" sz="2000" dirty="0"/>
              <a:t>/education-and-resources/professional/expert-articles/4922/how-to-select-the-right-intensity-and-repetitions-for-your-clients/#:~:text=Intensity%20is%20the%20magnitude%20of,performed%20for%20a%20particular%20lift</a:t>
            </a:r>
          </a:p>
          <a:p>
            <a:endParaRPr lang="en-US" dirty="0"/>
          </a:p>
        </p:txBody>
      </p:sp>
      <p:pic>
        <p:nvPicPr>
          <p:cNvPr id="6" name="Audio 5">
            <a:extLst>
              <a:ext uri="{FF2B5EF4-FFF2-40B4-BE49-F238E27FC236}">
                <a16:creationId xmlns:a16="http://schemas.microsoft.com/office/drawing/2014/main" id="{6A0FF412-3884-0916-043C-2BA3756859F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79237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4969"/>
    </mc:Choice>
    <mc:Fallback>
      <p:transition spd="slow" advTm="2496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DappledVTI">
  <a:themeElements>
    <a:clrScheme name="AnalogousFromLightSeedLeftStep">
      <a:dk1>
        <a:srgbClr val="000000"/>
      </a:dk1>
      <a:lt1>
        <a:srgbClr val="FFFFFF"/>
      </a:lt1>
      <a:dk2>
        <a:srgbClr val="41243E"/>
      </a:dk2>
      <a:lt2>
        <a:srgbClr val="E2E6E8"/>
      </a:lt2>
      <a:accent1>
        <a:srgbClr val="C39983"/>
      </a:accent1>
      <a:accent2>
        <a:srgbClr val="BF7A7F"/>
      </a:accent2>
      <a:accent3>
        <a:srgbClr val="CB92AE"/>
      </a:accent3>
      <a:accent4>
        <a:srgbClr val="BF7AB9"/>
      </a:accent4>
      <a:accent5>
        <a:srgbClr val="B892CB"/>
      </a:accent5>
      <a:accent6>
        <a:srgbClr val="8B7ABF"/>
      </a:accent6>
      <a:hlink>
        <a:srgbClr val="5B879D"/>
      </a:hlink>
      <a:folHlink>
        <a:srgbClr val="7F7F7F"/>
      </a:folHlink>
    </a:clrScheme>
    <a:fontScheme name="Custom 67">
      <a:majorFont>
        <a:latin typeface="Sabon Next LT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ppledVTI" id="{204FEFAB-F02B-4FE8-B509-C50A618B972D}" vid="{7EAEADA8-5A8E-45B2-B0E4-448EC7E7A94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98</TotalTime>
  <Words>652</Words>
  <Application>Microsoft Macintosh PowerPoint</Application>
  <PresentationFormat>Widescreen</PresentationFormat>
  <Paragraphs>121</Paragraphs>
  <Slides>8</Slides>
  <Notes>0</Notes>
  <HiddenSlides>0</HiddenSlides>
  <MMClips>8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Avenir Next LT Pro</vt:lpstr>
      <vt:lpstr>AvenirNext LT Pro Medium</vt:lpstr>
      <vt:lpstr>Sabon Next LT</vt:lpstr>
      <vt:lpstr>DappledVTI</vt:lpstr>
      <vt:lpstr>Breakdown of Fitness Program </vt:lpstr>
      <vt:lpstr>Summary of Fitness Results and SMART Goals</vt:lpstr>
      <vt:lpstr>Guidelines of Activity </vt:lpstr>
      <vt:lpstr>What is FITT-VP</vt:lpstr>
      <vt:lpstr>Program-4 weeks, increasing weight by 5 lbs/week, increase 1 round/week Terms Used: AMRAP(As Many Rounds as Possible), EMOM (Every Minute on the Minute, remaining time is rest time), BW: Bodyweight</vt:lpstr>
      <vt:lpstr>Progression Principle</vt:lpstr>
      <vt:lpstr>Conclusion</vt:lpstr>
      <vt:lpstr>References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Breakdown of Fitness Program </dc:title>
  <dc:creator>April Koscielniak</dc:creator>
  <cp:lastModifiedBy>April Koscielniak</cp:lastModifiedBy>
  <cp:revision>1</cp:revision>
  <dcterms:created xsi:type="dcterms:W3CDTF">2024-04-23T13:41:40Z</dcterms:created>
  <dcterms:modified xsi:type="dcterms:W3CDTF">2024-04-23T15:20:24Z</dcterms:modified>
</cp:coreProperties>
</file>